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6"/>
  </p:notesMasterIdLst>
  <p:sldIdLst>
    <p:sldId id="267" r:id="rId5"/>
    <p:sldId id="264" r:id="rId6"/>
    <p:sldId id="281" r:id="rId7"/>
    <p:sldId id="283" r:id="rId8"/>
    <p:sldId id="286" r:id="rId9"/>
    <p:sldId id="272" r:id="rId10"/>
    <p:sldId id="273" r:id="rId11"/>
    <p:sldId id="274" r:id="rId12"/>
    <p:sldId id="275" r:id="rId13"/>
    <p:sldId id="276" r:id="rId14"/>
    <p:sldId id="278"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AVIES Philip" initials="DP" lastIdx="18" clrIdx="0">
    <p:extLst>
      <p:ext uri="{19B8F6BF-5375-455C-9EA6-DF929625EA0E}">
        <p15:presenceInfo xmlns:p15="http://schemas.microsoft.com/office/powerpoint/2012/main" userId="S::pdavies4@ed.ac.uk::530be227-822f-4d48-b630-9a58c71efdd8" providerId="AD"/>
      </p:ext>
    </p:extLst>
  </p:cmAuthor>
  <p:cmAuthor id="2" name="HALDANE Jill" initials="HJ" lastIdx="18" clrIdx="1">
    <p:extLst>
      <p:ext uri="{19B8F6BF-5375-455C-9EA6-DF929625EA0E}">
        <p15:presenceInfo xmlns:p15="http://schemas.microsoft.com/office/powerpoint/2012/main" userId="S::jhaldan2@ed.ac.uk::24894966-f830-4434-af62-4a01a880aa4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13322B"/>
    <a:srgbClr val="A2E4B8"/>
    <a:srgbClr val="487A7B"/>
    <a:srgbClr val="3E9BA0"/>
    <a:srgbClr val="4BB4B9"/>
    <a:srgbClr val="6CB3C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35FD3F2-712C-41C3-A617-13A87D8CB669}" v="226" dt="2021-02-12T16:27:30.597"/>
    <p1510:client id="{06A3A4C8-EFCA-B90D-EED6-95FDA781C3D1}" v="254" dt="2021-02-22T16:03:45.767"/>
    <p1510:client id="{0D6CB49F-E43A-44FE-AFCB-5D9542453395}" v="1" dt="2021-02-22T11:53:55.996"/>
    <p1510:client id="{16C3E515-F97C-7B76-143D-2B59EF7524ED}" v="8" dt="2021-02-18T11:45:20.570"/>
    <p1510:client id="{201A90EB-D2A5-F194-1321-624667552674}" v="2" dt="2021-02-22T14:59:28.429"/>
    <p1510:client id="{253EEF14-899F-4215-ACE2-02525C37A6AB}" v="1" dt="2021-02-18T12:53:49.511"/>
    <p1510:client id="{2D5AF52E-A5B2-41AA-B10F-2E3CA3776A06}" v="12" dt="2021-02-22T18:27:49.678"/>
    <p1510:client id="{34F68C95-7262-429D-847C-937565B0B02C}" v="8" dt="2021-02-17T13:41:54.401"/>
    <p1510:client id="{36DAC8F7-029F-57BD-B625-2232433C44E5}" v="4" dt="2021-02-22T18:24:48.667"/>
    <p1510:client id="{371C616E-18C6-BDE1-953A-D58FEFB6CFE0}" v="1" dt="2021-02-22T21:21:47.272"/>
    <p1510:client id="{3A8F3E68-9007-4382-B5C9-B2DB754C92C4}" v="1" dt="2020-07-17T08:35:19.125"/>
    <p1510:client id="{4316ACC9-873A-B26A-4E14-291B9918064B}" v="309" dt="2021-02-22T16:31:36.730"/>
    <p1510:client id="{48A8DD2B-D576-3E31-7194-A8113CCAA912}" v="218" dt="2021-02-24T14:33:15.873"/>
    <p1510:client id="{492E83FF-A8FF-4945-83C7-1D0C4D7FB588}" v="3" dt="2021-02-15T12:58:18.492"/>
    <p1510:client id="{54CE38A2-582C-4689-8EF9-8AA2365CA204}" v="369" dt="2021-02-23T12:21:28.116"/>
    <p1510:client id="{5E40396C-9282-45EC-BA57-E7DCF5F1D9F5}" v="1002" dt="2021-02-22T17:15:24.002"/>
    <p1510:client id="{6AA854C0-D3E1-7F9D-1993-EBF876A7EE67}" v="6" dt="2021-02-24T16:50:22.942"/>
    <p1510:client id="{6AC54441-A650-41A8-AFF2-6192C54BE265}" v="200" dt="2021-02-18T13:23:04.809"/>
    <p1510:client id="{73948B08-C93A-4B7E-BC43-98C4CC204642}" v="10" dt="2021-02-26T14:56:47.230"/>
    <p1510:client id="{74DA179F-7506-1B84-DECC-364D5ABBBB5E}" v="1" dt="2021-02-22T10:18:38.159"/>
    <p1510:client id="{7A5A5C47-999B-ABC7-2018-A460008E06E6}" v="7" dt="2021-02-26T14:17:23.952"/>
    <p1510:client id="{7E45FAC6-7DA1-4ABA-9ECE-3AFCE0EA0544}" v="634" dt="2021-02-17T14:17:24.509"/>
    <p1510:client id="{821D208A-A0DF-0482-501F-77A874A896E4}" v="1781" dt="2021-02-19T15:33:41.106"/>
    <p1510:client id="{8C69F234-BD62-4CC7-B97B-91D07EF69D55}" v="1" dt="2021-02-26T14:08:53.818"/>
    <p1510:client id="{CFC1E125-DB9C-4E91-8099-C1E38FEA64FD}" v="741" dt="2021-02-18T12:48:25.201"/>
    <p1510:client id="{D5F041C2-0DA0-4BC0-8BCA-356520D4FD2C}" v="109" dt="2021-02-22T11:13:23.737"/>
    <p1510:client id="{E176042E-01EF-4D4D-A45D-B4C38C0F12E4}" v="186" dt="2021-02-18T13:08:35.073"/>
    <p1510:client id="{F1FDDA8B-0029-4F3D-967E-A657EBDC6EBB}" v="83" dt="2021-02-18T13:13:00.864"/>
    <p1510:client id="{F860C2C6-E557-40D8-ABBD-96034D3DECE7}" v="27" dt="2021-02-18T12:56:45.36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LDANE Jill" userId="S::jhaldan2@ed.ac.uk::24894966-f830-4434-af62-4a01a880aa4b" providerId="AD" clId="Web-{E176042E-01EF-4D4D-A45D-B4C38C0F12E4}"/>
    <pc:docChg chg="delSld modSld sldOrd">
      <pc:chgData name="HALDANE Jill" userId="S::jhaldan2@ed.ac.uk::24894966-f830-4434-af62-4a01a880aa4b" providerId="AD" clId="Web-{E176042E-01EF-4D4D-A45D-B4C38C0F12E4}" dt="2021-02-18T13:08:31.402" v="115"/>
      <pc:docMkLst>
        <pc:docMk/>
      </pc:docMkLst>
      <pc:sldChg chg="addSp delSp modSp ord modNotes">
        <pc:chgData name="HALDANE Jill" userId="S::jhaldan2@ed.ac.uk::24894966-f830-4434-af62-4a01a880aa4b" providerId="AD" clId="Web-{E176042E-01EF-4D4D-A45D-B4C38C0F12E4}" dt="2021-02-18T13:07:51.713" v="107"/>
        <pc:sldMkLst>
          <pc:docMk/>
          <pc:sldMk cId="2923448954" sldId="270"/>
        </pc:sldMkLst>
        <pc:spChg chg="add del mod">
          <ac:chgData name="HALDANE Jill" userId="S::jhaldan2@ed.ac.uk::24894966-f830-4434-af62-4a01a880aa4b" providerId="AD" clId="Web-{E176042E-01EF-4D4D-A45D-B4C38C0F12E4}" dt="2021-02-18T13:03:37.880" v="33"/>
          <ac:spMkLst>
            <pc:docMk/>
            <pc:sldMk cId="2923448954" sldId="270"/>
            <ac:spMk id="6" creationId="{2BF90433-89E2-4019-88C8-1C48BAFE4991}"/>
          </ac:spMkLst>
        </pc:spChg>
        <pc:spChg chg="mod">
          <ac:chgData name="HALDANE Jill" userId="S::jhaldan2@ed.ac.uk::24894966-f830-4434-af62-4a01a880aa4b" providerId="AD" clId="Web-{E176042E-01EF-4D4D-A45D-B4C38C0F12E4}" dt="2021-02-18T13:07:07.072" v="105" actId="20577"/>
          <ac:spMkLst>
            <pc:docMk/>
            <pc:sldMk cId="2923448954" sldId="270"/>
            <ac:spMk id="7" creationId="{00000000-0000-0000-0000-000000000000}"/>
          </ac:spMkLst>
        </pc:spChg>
        <pc:spChg chg="del">
          <ac:chgData name="HALDANE Jill" userId="S::jhaldan2@ed.ac.uk::24894966-f830-4434-af62-4a01a880aa4b" providerId="AD" clId="Web-{E176042E-01EF-4D4D-A45D-B4C38C0F12E4}" dt="2021-02-18T13:01:45.909" v="22"/>
          <ac:spMkLst>
            <pc:docMk/>
            <pc:sldMk cId="2923448954" sldId="270"/>
            <ac:spMk id="8" creationId="{00000000-0000-0000-0000-000000000000}"/>
          </ac:spMkLst>
        </pc:spChg>
        <pc:picChg chg="add del mod ord">
          <ac:chgData name="HALDANE Jill" userId="S::jhaldan2@ed.ac.uk::24894966-f830-4434-af62-4a01a880aa4b" providerId="AD" clId="Web-{E176042E-01EF-4D4D-A45D-B4C38C0F12E4}" dt="2021-02-18T13:03:34.333" v="32"/>
          <ac:picMkLst>
            <pc:docMk/>
            <pc:sldMk cId="2923448954" sldId="270"/>
            <ac:picMk id="2" creationId="{75A5AE8C-5C85-4FE5-A506-AECEB3C0023D}"/>
          </ac:picMkLst>
        </pc:picChg>
        <pc:picChg chg="add mod ord">
          <ac:chgData name="HALDANE Jill" userId="S::jhaldan2@ed.ac.uk::24894966-f830-4434-af62-4a01a880aa4b" providerId="AD" clId="Web-{E176042E-01EF-4D4D-A45D-B4C38C0F12E4}" dt="2021-02-18T13:06:57.087" v="104" actId="1076"/>
          <ac:picMkLst>
            <pc:docMk/>
            <pc:sldMk cId="2923448954" sldId="270"/>
            <ac:picMk id="9" creationId="{8644EEF2-797E-4BB0-B3A2-34B7E8935A0B}"/>
          </ac:picMkLst>
        </pc:picChg>
        <pc:picChg chg="add mod">
          <ac:chgData name="HALDANE Jill" userId="S::jhaldan2@ed.ac.uk::24894966-f830-4434-af62-4a01a880aa4b" providerId="AD" clId="Web-{E176042E-01EF-4D4D-A45D-B4C38C0F12E4}" dt="2021-02-18T13:03:55.005" v="36" actId="1076"/>
          <ac:picMkLst>
            <pc:docMk/>
            <pc:sldMk cId="2923448954" sldId="270"/>
            <ac:picMk id="10" creationId="{8438583C-CE23-4B6C-ABDD-3D6B98A941BE}"/>
          </ac:picMkLst>
        </pc:picChg>
        <pc:picChg chg="add del mod">
          <ac:chgData name="HALDANE Jill" userId="S::jhaldan2@ed.ac.uk::24894966-f830-4434-af62-4a01a880aa4b" providerId="AD" clId="Web-{E176042E-01EF-4D4D-A45D-B4C38C0F12E4}" dt="2021-02-18T13:04:09.005" v="38"/>
          <ac:picMkLst>
            <pc:docMk/>
            <pc:sldMk cId="2923448954" sldId="270"/>
            <ac:picMk id="11" creationId="{DD128A8D-82D6-4034-A6FB-363B7D4B3D28}"/>
          </ac:picMkLst>
        </pc:picChg>
        <pc:picChg chg="add mod">
          <ac:chgData name="HALDANE Jill" userId="S::jhaldan2@ed.ac.uk::24894966-f830-4434-af62-4a01a880aa4b" providerId="AD" clId="Web-{E176042E-01EF-4D4D-A45D-B4C38C0F12E4}" dt="2021-02-18T13:04:31.631" v="41" actId="14100"/>
          <ac:picMkLst>
            <pc:docMk/>
            <pc:sldMk cId="2923448954" sldId="270"/>
            <ac:picMk id="12" creationId="{04CD63A0-6BB9-420A-BA10-1A9092E0CA13}"/>
          </ac:picMkLst>
        </pc:picChg>
        <pc:picChg chg="add mod">
          <ac:chgData name="HALDANE Jill" userId="S::jhaldan2@ed.ac.uk::24894966-f830-4434-af62-4a01a880aa4b" providerId="AD" clId="Web-{E176042E-01EF-4D4D-A45D-B4C38C0F12E4}" dt="2021-02-18T13:04:48.351" v="43" actId="1076"/>
          <ac:picMkLst>
            <pc:docMk/>
            <pc:sldMk cId="2923448954" sldId="270"/>
            <ac:picMk id="13" creationId="{99A607D1-8716-4E7B-9EBA-EE294B794B67}"/>
          </ac:picMkLst>
        </pc:picChg>
      </pc:sldChg>
      <pc:sldChg chg="del">
        <pc:chgData name="HALDANE Jill" userId="S::jhaldan2@ed.ac.uk::24894966-f830-4434-af62-4a01a880aa4b" providerId="AD" clId="Web-{E176042E-01EF-4D4D-A45D-B4C38C0F12E4}" dt="2021-02-18T13:08:19.464" v="108"/>
        <pc:sldMkLst>
          <pc:docMk/>
          <pc:sldMk cId="62779440" sldId="271"/>
        </pc:sldMkLst>
      </pc:sldChg>
      <pc:sldChg chg="addSp modSp modNotes">
        <pc:chgData name="HALDANE Jill" userId="S::jhaldan2@ed.ac.uk::24894966-f830-4434-af62-4a01a880aa4b" providerId="AD" clId="Web-{E176042E-01EF-4D4D-A45D-B4C38C0F12E4}" dt="2021-02-18T13:08:31.402" v="115"/>
        <pc:sldMkLst>
          <pc:docMk/>
          <pc:sldMk cId="3863362007" sldId="286"/>
        </pc:sldMkLst>
        <pc:spChg chg="mod">
          <ac:chgData name="HALDANE Jill" userId="S::jhaldan2@ed.ac.uk::24894966-f830-4434-af62-4a01a880aa4b" providerId="AD" clId="Web-{E176042E-01EF-4D4D-A45D-B4C38C0F12E4}" dt="2021-02-18T12:58:56.672" v="17" actId="20577"/>
          <ac:spMkLst>
            <pc:docMk/>
            <pc:sldMk cId="3863362007" sldId="286"/>
            <ac:spMk id="7" creationId="{00000000-0000-0000-0000-000000000000}"/>
          </ac:spMkLst>
        </pc:spChg>
        <pc:spChg chg="add">
          <ac:chgData name="HALDANE Jill" userId="S::jhaldan2@ed.ac.uk::24894966-f830-4434-af62-4a01a880aa4b" providerId="AD" clId="Web-{E176042E-01EF-4D4D-A45D-B4C38C0F12E4}" dt="2021-02-18T12:57:58.842" v="0"/>
          <ac:spMkLst>
            <pc:docMk/>
            <pc:sldMk cId="3863362007" sldId="286"/>
            <ac:spMk id="17" creationId="{9C648CB9-45F7-474B-A283-24105D64BD88}"/>
          </ac:spMkLst>
        </pc:spChg>
        <pc:spChg chg="add">
          <ac:chgData name="HALDANE Jill" userId="S::jhaldan2@ed.ac.uk::24894966-f830-4434-af62-4a01a880aa4b" providerId="AD" clId="Web-{E176042E-01EF-4D4D-A45D-B4C38C0F12E4}" dt="2021-02-18T12:57:58.842" v="0"/>
          <ac:spMkLst>
            <pc:docMk/>
            <pc:sldMk cId="3863362007" sldId="286"/>
            <ac:spMk id="18" creationId="{F5E49A3E-4FE1-4A1C-907A-C68DC52FF232}"/>
          </ac:spMkLst>
        </pc:spChg>
        <pc:grpChg chg="add mod">
          <ac:chgData name="HALDANE Jill" userId="S::jhaldan2@ed.ac.uk::24894966-f830-4434-af62-4a01a880aa4b" providerId="AD" clId="Web-{E176042E-01EF-4D4D-A45D-B4C38C0F12E4}" dt="2021-02-18T12:58:14.233" v="1" actId="1076"/>
          <ac:grpSpMkLst>
            <pc:docMk/>
            <pc:sldMk cId="3863362007" sldId="286"/>
            <ac:grpSpMk id="16" creationId="{15FE7622-C948-405E-9F44-4EA21801ED0D}"/>
          </ac:grpSpMkLst>
        </pc:grpChg>
        <pc:graphicFrameChg chg="mod modGraphic">
          <ac:chgData name="HALDANE Jill" userId="S::jhaldan2@ed.ac.uk::24894966-f830-4434-af62-4a01a880aa4b" providerId="AD" clId="Web-{E176042E-01EF-4D4D-A45D-B4C38C0F12E4}" dt="2021-02-18T12:59:35.141" v="21" actId="1076"/>
          <ac:graphicFrameMkLst>
            <pc:docMk/>
            <pc:sldMk cId="3863362007" sldId="286"/>
            <ac:graphicFrameMk id="15" creationId="{ED724F96-42C3-40A6-B0B7-2A36C1AA2292}"/>
          </ac:graphicFrameMkLst>
        </pc:graphicFrameChg>
      </pc:sldChg>
    </pc:docChg>
  </pc:docChgLst>
  <pc:docChgLst>
    <pc:chgData name="DAVIES Philip" userId="S::pdavies4@ed.ac.uk::530be227-822f-4d48-b630-9a58c71efdd8" providerId="AD" clId="Web-{2D5AF52E-A5B2-41AA-B10F-2E3CA3776A06}"/>
    <pc:docChg chg="modSld">
      <pc:chgData name="DAVIES Philip" userId="S::pdavies4@ed.ac.uk::530be227-822f-4d48-b630-9a58c71efdd8" providerId="AD" clId="Web-{2D5AF52E-A5B2-41AA-B10F-2E3CA3776A06}" dt="2021-02-22T18:27:49.678" v="7"/>
      <pc:docMkLst>
        <pc:docMk/>
      </pc:docMkLst>
      <pc:sldChg chg="delCm">
        <pc:chgData name="DAVIES Philip" userId="S::pdavies4@ed.ac.uk::530be227-822f-4d48-b630-9a58c71efdd8" providerId="AD" clId="Web-{2D5AF52E-A5B2-41AA-B10F-2E3CA3776A06}" dt="2021-02-22T18:26:00.831" v="0"/>
        <pc:sldMkLst>
          <pc:docMk/>
          <pc:sldMk cId="1196916139" sldId="273"/>
        </pc:sldMkLst>
      </pc:sldChg>
      <pc:sldChg chg="modSp">
        <pc:chgData name="DAVIES Philip" userId="S::pdavies4@ed.ac.uk::530be227-822f-4d48-b630-9a58c71efdd8" providerId="AD" clId="Web-{2D5AF52E-A5B2-41AA-B10F-2E3CA3776A06}" dt="2021-02-22T18:26:12.723" v="2" actId="20577"/>
        <pc:sldMkLst>
          <pc:docMk/>
          <pc:sldMk cId="3597337667" sldId="275"/>
        </pc:sldMkLst>
        <pc:spChg chg="mod">
          <ac:chgData name="DAVIES Philip" userId="S::pdavies4@ed.ac.uk::530be227-822f-4d48-b630-9a58c71efdd8" providerId="AD" clId="Web-{2D5AF52E-A5B2-41AA-B10F-2E3CA3776A06}" dt="2021-02-22T18:26:12.723" v="2" actId="20577"/>
          <ac:spMkLst>
            <pc:docMk/>
            <pc:sldMk cId="3597337667" sldId="275"/>
            <ac:spMk id="8" creationId="{00000000-0000-0000-0000-000000000000}"/>
          </ac:spMkLst>
        </pc:spChg>
      </pc:sldChg>
      <pc:sldChg chg="modSp delCm">
        <pc:chgData name="DAVIES Philip" userId="S::pdavies4@ed.ac.uk::530be227-822f-4d48-b630-9a58c71efdd8" providerId="AD" clId="Web-{2D5AF52E-A5B2-41AA-B10F-2E3CA3776A06}" dt="2021-02-22T18:26:30.864" v="5"/>
        <pc:sldMkLst>
          <pc:docMk/>
          <pc:sldMk cId="3388198768" sldId="276"/>
        </pc:sldMkLst>
        <pc:spChg chg="mod">
          <ac:chgData name="DAVIES Philip" userId="S::pdavies4@ed.ac.uk::530be227-822f-4d48-b630-9a58c71efdd8" providerId="AD" clId="Web-{2D5AF52E-A5B2-41AA-B10F-2E3CA3776A06}" dt="2021-02-22T18:26:17.176" v="3" actId="20577"/>
          <ac:spMkLst>
            <pc:docMk/>
            <pc:sldMk cId="3388198768" sldId="276"/>
            <ac:spMk id="8" creationId="{00000000-0000-0000-0000-000000000000}"/>
          </ac:spMkLst>
        </pc:spChg>
      </pc:sldChg>
      <pc:sldChg chg="delCm">
        <pc:chgData name="DAVIES Philip" userId="S::pdavies4@ed.ac.uk::530be227-822f-4d48-b630-9a58c71efdd8" providerId="AD" clId="Web-{2D5AF52E-A5B2-41AA-B10F-2E3CA3776A06}" dt="2021-02-22T18:26:24.145" v="4"/>
        <pc:sldMkLst>
          <pc:docMk/>
          <pc:sldMk cId="1214823227" sldId="278"/>
        </pc:sldMkLst>
      </pc:sldChg>
      <pc:sldChg chg="addCm modCm">
        <pc:chgData name="DAVIES Philip" userId="S::pdavies4@ed.ac.uk::530be227-822f-4d48-b630-9a58c71efdd8" providerId="AD" clId="Web-{2D5AF52E-A5B2-41AA-B10F-2E3CA3776A06}" dt="2021-02-22T18:27:49.678" v="7"/>
        <pc:sldMkLst>
          <pc:docMk/>
          <pc:sldMk cId="162599879" sldId="282"/>
        </pc:sldMkLst>
      </pc:sldChg>
    </pc:docChg>
  </pc:docChgLst>
  <pc:docChgLst>
    <pc:chgData name="DAVIES Philip" userId="S::pdavies4@ed.ac.uk::530be227-822f-4d48-b630-9a58c71efdd8" providerId="AD" clId="Web-{8C69F234-BD62-4CC7-B97B-91D07EF69D55}"/>
    <pc:docChg chg="">
      <pc:chgData name="DAVIES Philip" userId="S::pdavies4@ed.ac.uk::530be227-822f-4d48-b630-9a58c71efdd8" providerId="AD" clId="Web-{8C69F234-BD62-4CC7-B97B-91D07EF69D55}" dt="2021-02-26T14:08:53.818" v="0"/>
      <pc:docMkLst>
        <pc:docMk/>
      </pc:docMkLst>
      <pc:sldChg chg="delCm">
        <pc:chgData name="DAVIES Philip" userId="S::pdavies4@ed.ac.uk::530be227-822f-4d48-b630-9a58c71efdd8" providerId="AD" clId="Web-{8C69F234-BD62-4CC7-B97B-91D07EF69D55}" dt="2021-02-26T14:08:53.818" v="0"/>
        <pc:sldMkLst>
          <pc:docMk/>
          <pc:sldMk cId="3508701085" sldId="267"/>
        </pc:sldMkLst>
      </pc:sldChg>
    </pc:docChg>
  </pc:docChgLst>
  <pc:docChgLst>
    <pc:chgData name="DAVIES Philip" userId="S::pdavies4@ed.ac.uk::530be227-822f-4d48-b630-9a58c71efdd8" providerId="AD" clId="Web-{492E83FF-A8FF-4945-83C7-1D0C4D7FB588}"/>
    <pc:docChg chg="modSld">
      <pc:chgData name="DAVIES Philip" userId="S::pdavies4@ed.ac.uk::530be227-822f-4d48-b630-9a58c71efdd8" providerId="AD" clId="Web-{492E83FF-A8FF-4945-83C7-1D0C4D7FB588}" dt="2021-02-15T12:58:16.898" v="0" actId="20577"/>
      <pc:docMkLst>
        <pc:docMk/>
      </pc:docMkLst>
      <pc:sldChg chg="modSp">
        <pc:chgData name="DAVIES Philip" userId="S::pdavies4@ed.ac.uk::530be227-822f-4d48-b630-9a58c71efdd8" providerId="AD" clId="Web-{492E83FF-A8FF-4945-83C7-1D0C4D7FB588}" dt="2021-02-15T12:58:16.898" v="0" actId="20577"/>
        <pc:sldMkLst>
          <pc:docMk/>
          <pc:sldMk cId="3508701085" sldId="267"/>
        </pc:sldMkLst>
        <pc:spChg chg="mod">
          <ac:chgData name="DAVIES Philip" userId="S::pdavies4@ed.ac.uk::530be227-822f-4d48-b630-9a58c71efdd8" providerId="AD" clId="Web-{492E83FF-A8FF-4945-83C7-1D0C4D7FB588}" dt="2021-02-15T12:58:16.898" v="0" actId="20577"/>
          <ac:spMkLst>
            <pc:docMk/>
            <pc:sldMk cId="3508701085" sldId="267"/>
            <ac:spMk id="2" creationId="{00000000-0000-0000-0000-000000000000}"/>
          </ac:spMkLst>
        </pc:spChg>
      </pc:sldChg>
    </pc:docChg>
  </pc:docChgLst>
  <pc:docChgLst>
    <pc:chgData name="DAVIES Philip" userId="S::pdavies4@ed.ac.uk::530be227-822f-4d48-b630-9a58c71efdd8" providerId="AD" clId="Web-{035FD3F2-712C-41C3-A617-13A87D8CB669}"/>
    <pc:docChg chg="modSld">
      <pc:chgData name="DAVIES Philip" userId="S::pdavies4@ed.ac.uk::530be227-822f-4d48-b630-9a58c71efdd8" providerId="AD" clId="Web-{035FD3F2-712C-41C3-A617-13A87D8CB669}" dt="2021-02-12T16:27:30.597" v="107" actId="20577"/>
      <pc:docMkLst>
        <pc:docMk/>
      </pc:docMkLst>
      <pc:sldChg chg="modSp">
        <pc:chgData name="DAVIES Philip" userId="S::pdavies4@ed.ac.uk::530be227-822f-4d48-b630-9a58c71efdd8" providerId="AD" clId="Web-{035FD3F2-712C-41C3-A617-13A87D8CB669}" dt="2021-02-12T16:27:30.597" v="107" actId="20577"/>
        <pc:sldMkLst>
          <pc:docMk/>
          <pc:sldMk cId="4245373448" sldId="264"/>
        </pc:sldMkLst>
        <pc:spChg chg="mod">
          <ac:chgData name="DAVIES Philip" userId="S::pdavies4@ed.ac.uk::530be227-822f-4d48-b630-9a58c71efdd8" providerId="AD" clId="Web-{035FD3F2-712C-41C3-A617-13A87D8CB669}" dt="2021-02-12T16:27:30.597" v="107" actId="20577"/>
          <ac:spMkLst>
            <pc:docMk/>
            <pc:sldMk cId="4245373448" sldId="264"/>
            <ac:spMk id="7" creationId="{00000000-0000-0000-0000-000000000000}"/>
          </ac:spMkLst>
        </pc:spChg>
        <pc:spChg chg="mod">
          <ac:chgData name="DAVIES Philip" userId="S::pdavies4@ed.ac.uk::530be227-822f-4d48-b630-9a58c71efdd8" providerId="AD" clId="Web-{035FD3F2-712C-41C3-A617-13A87D8CB669}" dt="2021-02-12T16:27:28.362" v="105" actId="20577"/>
          <ac:spMkLst>
            <pc:docMk/>
            <pc:sldMk cId="4245373448" sldId="264"/>
            <ac:spMk id="8" creationId="{00000000-0000-0000-0000-000000000000}"/>
          </ac:spMkLst>
        </pc:spChg>
      </pc:sldChg>
      <pc:sldChg chg="modSp">
        <pc:chgData name="DAVIES Philip" userId="S::pdavies4@ed.ac.uk::530be227-822f-4d48-b630-9a58c71efdd8" providerId="AD" clId="Web-{035FD3F2-712C-41C3-A617-13A87D8CB669}" dt="2021-02-12T16:24:30.458" v="26" actId="20577"/>
        <pc:sldMkLst>
          <pc:docMk/>
          <pc:sldMk cId="3508701085" sldId="267"/>
        </pc:sldMkLst>
        <pc:spChg chg="mod">
          <ac:chgData name="DAVIES Philip" userId="S::pdavies4@ed.ac.uk::530be227-822f-4d48-b630-9a58c71efdd8" providerId="AD" clId="Web-{035FD3F2-712C-41C3-A617-13A87D8CB669}" dt="2021-02-12T16:24:17.098" v="17" actId="20577"/>
          <ac:spMkLst>
            <pc:docMk/>
            <pc:sldMk cId="3508701085" sldId="267"/>
            <ac:spMk id="2" creationId="{00000000-0000-0000-0000-000000000000}"/>
          </ac:spMkLst>
        </pc:spChg>
        <pc:spChg chg="mod">
          <ac:chgData name="DAVIES Philip" userId="S::pdavies4@ed.ac.uk::530be227-822f-4d48-b630-9a58c71efdd8" providerId="AD" clId="Web-{035FD3F2-712C-41C3-A617-13A87D8CB669}" dt="2021-02-12T16:24:30.458" v="26" actId="20577"/>
          <ac:spMkLst>
            <pc:docMk/>
            <pc:sldMk cId="3508701085" sldId="267"/>
            <ac:spMk id="3" creationId="{00000000-0000-0000-0000-000000000000}"/>
          </ac:spMkLst>
        </pc:spChg>
      </pc:sldChg>
    </pc:docChg>
  </pc:docChgLst>
  <pc:docChgLst>
    <pc:chgData name="DAVIES Philip" userId="S::pdavies4@ed.ac.uk::530be227-822f-4d48-b630-9a58c71efdd8" providerId="AD" clId="Web-{201A90EB-D2A5-F194-1321-624667552674}"/>
    <pc:docChg chg="modSld">
      <pc:chgData name="DAVIES Philip" userId="S::pdavies4@ed.ac.uk::530be227-822f-4d48-b630-9a58c71efdd8" providerId="AD" clId="Web-{201A90EB-D2A5-F194-1321-624667552674}" dt="2021-02-22T14:59:28.429" v="1" actId="1076"/>
      <pc:docMkLst>
        <pc:docMk/>
      </pc:docMkLst>
      <pc:sldChg chg="modSp">
        <pc:chgData name="DAVIES Philip" userId="S::pdavies4@ed.ac.uk::530be227-822f-4d48-b630-9a58c71efdd8" providerId="AD" clId="Web-{201A90EB-D2A5-F194-1321-624667552674}" dt="2021-02-22T14:59:28.429" v="1" actId="1076"/>
        <pc:sldMkLst>
          <pc:docMk/>
          <pc:sldMk cId="3508701085" sldId="267"/>
        </pc:sldMkLst>
        <pc:spChg chg="mod">
          <ac:chgData name="DAVIES Philip" userId="S::pdavies4@ed.ac.uk::530be227-822f-4d48-b630-9a58c71efdd8" providerId="AD" clId="Web-{201A90EB-D2A5-F194-1321-624667552674}" dt="2021-02-22T14:59:28.429" v="1" actId="1076"/>
          <ac:spMkLst>
            <pc:docMk/>
            <pc:sldMk cId="3508701085" sldId="267"/>
            <ac:spMk id="2" creationId="{00000000-0000-0000-0000-000000000000}"/>
          </ac:spMkLst>
        </pc:spChg>
        <pc:spChg chg="mod">
          <ac:chgData name="DAVIES Philip" userId="S::pdavies4@ed.ac.uk::530be227-822f-4d48-b630-9a58c71efdd8" providerId="AD" clId="Web-{201A90EB-D2A5-F194-1321-624667552674}" dt="2021-02-22T14:59:24.726" v="0" actId="1076"/>
          <ac:spMkLst>
            <pc:docMk/>
            <pc:sldMk cId="3508701085" sldId="267"/>
            <ac:spMk id="3" creationId="{00000000-0000-0000-0000-000000000000}"/>
          </ac:spMkLst>
        </pc:spChg>
      </pc:sldChg>
    </pc:docChg>
  </pc:docChgLst>
  <pc:docChgLst>
    <pc:chgData name="DAVIES Philip" userId="S::pdavies4@ed.ac.uk::530be227-822f-4d48-b630-9a58c71efdd8" providerId="AD" clId="Web-{7A5A5C47-999B-ABC7-2018-A460008E06E6}"/>
    <pc:docChg chg="modSld">
      <pc:chgData name="DAVIES Philip" userId="S::pdavies4@ed.ac.uk::530be227-822f-4d48-b630-9a58c71efdd8" providerId="AD" clId="Web-{7A5A5C47-999B-ABC7-2018-A460008E06E6}" dt="2021-02-26T14:17:23.952" v="4" actId="20577"/>
      <pc:docMkLst>
        <pc:docMk/>
      </pc:docMkLst>
      <pc:sldChg chg="modSp">
        <pc:chgData name="DAVIES Philip" userId="S::pdavies4@ed.ac.uk::530be227-822f-4d48-b630-9a58c71efdd8" providerId="AD" clId="Web-{7A5A5C47-999B-ABC7-2018-A460008E06E6}" dt="2021-02-26T14:09:50.302" v="2" actId="20577"/>
        <pc:sldMkLst>
          <pc:docMk/>
          <pc:sldMk cId="764738674" sldId="272"/>
        </pc:sldMkLst>
        <pc:spChg chg="mod">
          <ac:chgData name="DAVIES Philip" userId="S::pdavies4@ed.ac.uk::530be227-822f-4d48-b630-9a58c71efdd8" providerId="AD" clId="Web-{7A5A5C47-999B-ABC7-2018-A460008E06E6}" dt="2021-02-26T14:09:50.302" v="2" actId="20577"/>
          <ac:spMkLst>
            <pc:docMk/>
            <pc:sldMk cId="764738674" sldId="272"/>
            <ac:spMk id="8" creationId="{00000000-0000-0000-0000-000000000000}"/>
          </ac:spMkLst>
        </pc:spChg>
      </pc:sldChg>
      <pc:sldChg chg="modSp">
        <pc:chgData name="DAVIES Philip" userId="S::pdavies4@ed.ac.uk::530be227-822f-4d48-b630-9a58c71efdd8" providerId="AD" clId="Web-{7A5A5C47-999B-ABC7-2018-A460008E06E6}" dt="2021-02-26T14:17:23.952" v="4" actId="20577"/>
        <pc:sldMkLst>
          <pc:docMk/>
          <pc:sldMk cId="3597337667" sldId="275"/>
        </pc:sldMkLst>
        <pc:spChg chg="mod">
          <ac:chgData name="DAVIES Philip" userId="S::pdavies4@ed.ac.uk::530be227-822f-4d48-b630-9a58c71efdd8" providerId="AD" clId="Web-{7A5A5C47-999B-ABC7-2018-A460008E06E6}" dt="2021-02-26T14:17:23.952" v="4" actId="20577"/>
          <ac:spMkLst>
            <pc:docMk/>
            <pc:sldMk cId="3597337667" sldId="275"/>
            <ac:spMk id="8" creationId="{00000000-0000-0000-0000-000000000000}"/>
          </ac:spMkLst>
        </pc:spChg>
      </pc:sldChg>
    </pc:docChg>
  </pc:docChgLst>
  <pc:docChgLst>
    <pc:chgData name="HALDANE Jill" userId="S::jhaldan2@ed.ac.uk::24894966-f830-4434-af62-4a01a880aa4b" providerId="AD" clId="Web-{54CE38A2-582C-4689-8EF9-8AA2365CA204}"/>
    <pc:docChg chg="modSld">
      <pc:chgData name="HALDANE Jill" userId="S::jhaldan2@ed.ac.uk::24894966-f830-4434-af62-4a01a880aa4b" providerId="AD" clId="Web-{54CE38A2-582C-4689-8EF9-8AA2365CA204}" dt="2021-02-23T12:21:28.116" v="187" actId="14100"/>
      <pc:docMkLst>
        <pc:docMk/>
      </pc:docMkLst>
      <pc:sldChg chg="modSp">
        <pc:chgData name="HALDANE Jill" userId="S::jhaldan2@ed.ac.uk::24894966-f830-4434-af62-4a01a880aa4b" providerId="AD" clId="Web-{54CE38A2-582C-4689-8EF9-8AA2365CA204}" dt="2021-02-23T12:21:28.116" v="187" actId="14100"/>
        <pc:sldMkLst>
          <pc:docMk/>
          <pc:sldMk cId="4245373448" sldId="264"/>
        </pc:sldMkLst>
        <pc:spChg chg="mod">
          <ac:chgData name="HALDANE Jill" userId="S::jhaldan2@ed.ac.uk::24894966-f830-4434-af62-4a01a880aa4b" providerId="AD" clId="Web-{54CE38A2-582C-4689-8EF9-8AA2365CA204}" dt="2021-02-23T12:21:28.116" v="187" actId="14100"/>
          <ac:spMkLst>
            <pc:docMk/>
            <pc:sldMk cId="4245373448" sldId="264"/>
            <ac:spMk id="8" creationId="{00000000-0000-0000-0000-000000000000}"/>
          </ac:spMkLst>
        </pc:spChg>
      </pc:sldChg>
    </pc:docChg>
  </pc:docChgLst>
  <pc:docChgLst>
    <pc:chgData name="HALDANE Jill" userId="S::jhaldan2@ed.ac.uk::24894966-f830-4434-af62-4a01a880aa4b" providerId="AD" clId="Web-{5E40396C-9282-45EC-BA57-E7DCF5F1D9F5}"/>
    <pc:docChg chg="addSld delSld modSld sldOrd">
      <pc:chgData name="HALDANE Jill" userId="S::jhaldan2@ed.ac.uk::24894966-f830-4434-af62-4a01a880aa4b" providerId="AD" clId="Web-{5E40396C-9282-45EC-BA57-E7DCF5F1D9F5}" dt="2021-02-22T17:15:24.002" v="505" actId="20577"/>
      <pc:docMkLst>
        <pc:docMk/>
      </pc:docMkLst>
      <pc:sldChg chg="modSp">
        <pc:chgData name="HALDANE Jill" userId="S::jhaldan2@ed.ac.uk::24894966-f830-4434-af62-4a01a880aa4b" providerId="AD" clId="Web-{5E40396C-9282-45EC-BA57-E7DCF5F1D9F5}" dt="2021-02-22T16:59:19.516" v="291" actId="20577"/>
        <pc:sldMkLst>
          <pc:docMk/>
          <pc:sldMk cId="764738674" sldId="272"/>
        </pc:sldMkLst>
        <pc:spChg chg="mod">
          <ac:chgData name="HALDANE Jill" userId="S::jhaldan2@ed.ac.uk::24894966-f830-4434-af62-4a01a880aa4b" providerId="AD" clId="Web-{5E40396C-9282-45EC-BA57-E7DCF5F1D9F5}" dt="2021-02-22T16:59:19.516" v="291" actId="20577"/>
          <ac:spMkLst>
            <pc:docMk/>
            <pc:sldMk cId="764738674" sldId="272"/>
            <ac:spMk id="7" creationId="{00000000-0000-0000-0000-000000000000}"/>
          </ac:spMkLst>
        </pc:spChg>
      </pc:sldChg>
      <pc:sldChg chg="modSp">
        <pc:chgData name="HALDANE Jill" userId="S::jhaldan2@ed.ac.uk::24894966-f830-4434-af62-4a01a880aa4b" providerId="AD" clId="Web-{5E40396C-9282-45EC-BA57-E7DCF5F1D9F5}" dt="2021-02-22T16:59:37.626" v="297" actId="20577"/>
        <pc:sldMkLst>
          <pc:docMk/>
          <pc:sldMk cId="1196916139" sldId="273"/>
        </pc:sldMkLst>
        <pc:spChg chg="mod">
          <ac:chgData name="HALDANE Jill" userId="S::jhaldan2@ed.ac.uk::24894966-f830-4434-af62-4a01a880aa4b" providerId="AD" clId="Web-{5E40396C-9282-45EC-BA57-E7DCF5F1D9F5}" dt="2021-02-22T16:59:37.626" v="297" actId="20577"/>
          <ac:spMkLst>
            <pc:docMk/>
            <pc:sldMk cId="1196916139" sldId="273"/>
            <ac:spMk id="7" creationId="{00000000-0000-0000-0000-000000000000}"/>
          </ac:spMkLst>
        </pc:spChg>
      </pc:sldChg>
      <pc:sldChg chg="modSp">
        <pc:chgData name="HALDANE Jill" userId="S::jhaldan2@ed.ac.uk::24894966-f830-4434-af62-4a01a880aa4b" providerId="AD" clId="Web-{5E40396C-9282-45EC-BA57-E7DCF5F1D9F5}" dt="2021-02-22T16:59:52.063" v="305" actId="20577"/>
        <pc:sldMkLst>
          <pc:docMk/>
          <pc:sldMk cId="3689472626" sldId="274"/>
        </pc:sldMkLst>
        <pc:spChg chg="mod">
          <ac:chgData name="HALDANE Jill" userId="S::jhaldan2@ed.ac.uk::24894966-f830-4434-af62-4a01a880aa4b" providerId="AD" clId="Web-{5E40396C-9282-45EC-BA57-E7DCF5F1D9F5}" dt="2021-02-22T16:59:52.063" v="305" actId="20577"/>
          <ac:spMkLst>
            <pc:docMk/>
            <pc:sldMk cId="3689472626" sldId="274"/>
            <ac:spMk id="7" creationId="{00000000-0000-0000-0000-000000000000}"/>
          </ac:spMkLst>
        </pc:spChg>
      </pc:sldChg>
      <pc:sldChg chg="modSp">
        <pc:chgData name="HALDANE Jill" userId="S::jhaldan2@ed.ac.uk::24894966-f830-4434-af62-4a01a880aa4b" providerId="AD" clId="Web-{5E40396C-9282-45EC-BA57-E7DCF5F1D9F5}" dt="2021-02-22T17:00:03.532" v="313" actId="20577"/>
        <pc:sldMkLst>
          <pc:docMk/>
          <pc:sldMk cId="3597337667" sldId="275"/>
        </pc:sldMkLst>
        <pc:spChg chg="mod">
          <ac:chgData name="HALDANE Jill" userId="S::jhaldan2@ed.ac.uk::24894966-f830-4434-af62-4a01a880aa4b" providerId="AD" clId="Web-{5E40396C-9282-45EC-BA57-E7DCF5F1D9F5}" dt="2021-02-22T17:00:03.532" v="313" actId="20577"/>
          <ac:spMkLst>
            <pc:docMk/>
            <pc:sldMk cId="3597337667" sldId="275"/>
            <ac:spMk id="7" creationId="{00000000-0000-0000-0000-000000000000}"/>
          </ac:spMkLst>
        </pc:spChg>
      </pc:sldChg>
      <pc:sldChg chg="del">
        <pc:chgData name="HALDANE Jill" userId="S::jhaldan2@ed.ac.uk::24894966-f830-4434-af62-4a01a880aa4b" providerId="AD" clId="Web-{5E40396C-9282-45EC-BA57-E7DCF5F1D9F5}" dt="2021-02-22T17:00:12.517" v="314"/>
        <pc:sldMkLst>
          <pc:docMk/>
          <pc:sldMk cId="103493770" sldId="279"/>
        </pc:sldMkLst>
      </pc:sldChg>
      <pc:sldChg chg="delSp modSp del modNotes">
        <pc:chgData name="HALDANE Jill" userId="S::jhaldan2@ed.ac.uk::24894966-f830-4434-af62-4a01a880aa4b" providerId="AD" clId="Web-{5E40396C-9282-45EC-BA57-E7DCF5F1D9F5}" dt="2021-02-22T16:59:06.922" v="286"/>
        <pc:sldMkLst>
          <pc:docMk/>
          <pc:sldMk cId="2993603940" sldId="280"/>
        </pc:sldMkLst>
        <pc:spChg chg="del mod">
          <ac:chgData name="HALDANE Jill" userId="S::jhaldan2@ed.ac.uk::24894966-f830-4434-af62-4a01a880aa4b" providerId="AD" clId="Web-{5E40396C-9282-45EC-BA57-E7DCF5F1D9F5}" dt="2021-02-22T16:58:02.530" v="277"/>
          <ac:spMkLst>
            <pc:docMk/>
            <pc:sldMk cId="2993603940" sldId="280"/>
            <ac:spMk id="2" creationId="{E350CD6A-CDBB-4149-96E2-3AA7BE5E5EBC}"/>
          </ac:spMkLst>
        </pc:spChg>
      </pc:sldChg>
      <pc:sldChg chg="modSp addCm modNotes">
        <pc:chgData name="HALDANE Jill" userId="S::jhaldan2@ed.ac.uk::24894966-f830-4434-af62-4a01a880aa4b" providerId="AD" clId="Web-{5E40396C-9282-45EC-BA57-E7DCF5F1D9F5}" dt="2021-02-22T17:15:24.002" v="505" actId="20577"/>
        <pc:sldMkLst>
          <pc:docMk/>
          <pc:sldMk cId="162599879" sldId="282"/>
        </pc:sldMkLst>
        <pc:spChg chg="mod">
          <ac:chgData name="HALDANE Jill" userId="S::jhaldan2@ed.ac.uk::24894966-f830-4434-af62-4a01a880aa4b" providerId="AD" clId="Web-{5E40396C-9282-45EC-BA57-E7DCF5F1D9F5}" dt="2021-02-22T17:15:24.002" v="505" actId="20577"/>
          <ac:spMkLst>
            <pc:docMk/>
            <pc:sldMk cId="162599879" sldId="282"/>
            <ac:spMk id="8" creationId="{00000000-0000-0000-0000-000000000000}"/>
          </ac:spMkLst>
        </pc:spChg>
      </pc:sldChg>
      <pc:sldChg chg="modSp ord">
        <pc:chgData name="HALDANE Jill" userId="S::jhaldan2@ed.ac.uk::24894966-f830-4434-af62-4a01a880aa4b" providerId="AD" clId="Web-{5E40396C-9282-45EC-BA57-E7DCF5F1D9F5}" dt="2021-02-22T16:58:46.609" v="284"/>
        <pc:sldMkLst>
          <pc:docMk/>
          <pc:sldMk cId="2719091103" sldId="283"/>
        </pc:sldMkLst>
        <pc:spChg chg="mod">
          <ac:chgData name="HALDANE Jill" userId="S::jhaldan2@ed.ac.uk::24894966-f830-4434-af62-4a01a880aa4b" providerId="AD" clId="Web-{5E40396C-9282-45EC-BA57-E7DCF5F1D9F5}" dt="2021-02-22T16:58:34.093" v="283" actId="20577"/>
          <ac:spMkLst>
            <pc:docMk/>
            <pc:sldMk cId="2719091103" sldId="283"/>
            <ac:spMk id="7" creationId="{00000000-0000-0000-0000-000000000000}"/>
          </ac:spMkLst>
        </pc:spChg>
        <pc:spChg chg="mod">
          <ac:chgData name="HALDANE Jill" userId="S::jhaldan2@ed.ac.uk::24894966-f830-4434-af62-4a01a880aa4b" providerId="AD" clId="Web-{5E40396C-9282-45EC-BA57-E7DCF5F1D9F5}" dt="2021-02-22T16:58:19.921" v="281" actId="20577"/>
          <ac:spMkLst>
            <pc:docMk/>
            <pc:sldMk cId="2719091103" sldId="283"/>
            <ac:spMk id="8" creationId="{00000000-0000-0000-0000-000000000000}"/>
          </ac:spMkLst>
        </pc:spChg>
      </pc:sldChg>
      <pc:sldChg chg="modSp new del ord modNotes">
        <pc:chgData name="HALDANE Jill" userId="S::jhaldan2@ed.ac.uk::24894966-f830-4434-af62-4a01a880aa4b" providerId="AD" clId="Web-{5E40396C-9282-45EC-BA57-E7DCF5F1D9F5}" dt="2021-02-22T16:58:52.531" v="285"/>
        <pc:sldMkLst>
          <pc:docMk/>
          <pc:sldMk cId="3108555457" sldId="287"/>
        </pc:sldMkLst>
        <pc:spChg chg="mod">
          <ac:chgData name="HALDANE Jill" userId="S::jhaldan2@ed.ac.uk::24894966-f830-4434-af62-4a01a880aa4b" providerId="AD" clId="Web-{5E40396C-9282-45EC-BA57-E7DCF5F1D9F5}" dt="2021-02-22T16:58:25.062" v="282" actId="20577"/>
          <ac:spMkLst>
            <pc:docMk/>
            <pc:sldMk cId="3108555457" sldId="287"/>
            <ac:spMk id="2" creationId="{A67D6196-A0A2-414A-804A-560449A83350}"/>
          </ac:spMkLst>
        </pc:spChg>
        <pc:spChg chg="mod">
          <ac:chgData name="HALDANE Jill" userId="S::jhaldan2@ed.ac.uk::24894966-f830-4434-af62-4a01a880aa4b" providerId="AD" clId="Web-{5E40396C-9282-45EC-BA57-E7DCF5F1D9F5}" dt="2021-02-22T16:58:07.983" v="278" actId="20577"/>
          <ac:spMkLst>
            <pc:docMk/>
            <pc:sldMk cId="3108555457" sldId="287"/>
            <ac:spMk id="3" creationId="{BBA78EDE-052D-4CDD-AF61-D6184F2D2706}"/>
          </ac:spMkLst>
        </pc:spChg>
      </pc:sldChg>
    </pc:docChg>
  </pc:docChgLst>
  <pc:docChgLst>
    <pc:chgData name="DAVIES Philip" userId="S::pdavies4@ed.ac.uk::530be227-822f-4d48-b630-9a58c71efdd8" providerId="AD" clId="Web-{821D208A-A0DF-0482-501F-77A874A896E4}"/>
    <pc:docChg chg="modSld sldOrd">
      <pc:chgData name="DAVIES Philip" userId="S::pdavies4@ed.ac.uk::530be227-822f-4d48-b630-9a58c71efdd8" providerId="AD" clId="Web-{821D208A-A0DF-0482-501F-77A874A896E4}" dt="2021-02-19T15:33:37.606" v="915" actId="20577"/>
      <pc:docMkLst>
        <pc:docMk/>
      </pc:docMkLst>
      <pc:sldChg chg="modSp">
        <pc:chgData name="DAVIES Philip" userId="S::pdavies4@ed.ac.uk::530be227-822f-4d48-b630-9a58c71efdd8" providerId="AD" clId="Web-{821D208A-A0DF-0482-501F-77A874A896E4}" dt="2021-02-19T15:31:10.635" v="914" actId="1076"/>
        <pc:sldMkLst>
          <pc:docMk/>
          <pc:sldMk cId="3508701085" sldId="267"/>
        </pc:sldMkLst>
        <pc:spChg chg="mod">
          <ac:chgData name="DAVIES Philip" userId="S::pdavies4@ed.ac.uk::530be227-822f-4d48-b630-9a58c71efdd8" providerId="AD" clId="Web-{821D208A-A0DF-0482-501F-77A874A896E4}" dt="2021-02-19T15:31:07.916" v="913" actId="1076"/>
          <ac:spMkLst>
            <pc:docMk/>
            <pc:sldMk cId="3508701085" sldId="267"/>
            <ac:spMk id="2" creationId="{00000000-0000-0000-0000-000000000000}"/>
          </ac:spMkLst>
        </pc:spChg>
        <pc:spChg chg="mod">
          <ac:chgData name="DAVIES Philip" userId="S::pdavies4@ed.ac.uk::530be227-822f-4d48-b630-9a58c71efdd8" providerId="AD" clId="Web-{821D208A-A0DF-0482-501F-77A874A896E4}" dt="2021-02-19T15:31:10.635" v="914" actId="1076"/>
          <ac:spMkLst>
            <pc:docMk/>
            <pc:sldMk cId="3508701085" sldId="267"/>
            <ac:spMk id="3" creationId="{00000000-0000-0000-0000-000000000000}"/>
          </ac:spMkLst>
        </pc:spChg>
      </pc:sldChg>
      <pc:sldChg chg="addCm">
        <pc:chgData name="DAVIES Philip" userId="S::pdavies4@ed.ac.uk::530be227-822f-4d48-b630-9a58c71efdd8" providerId="AD" clId="Web-{821D208A-A0DF-0482-501F-77A874A896E4}" dt="2021-02-19T15:13:40.957" v="836"/>
        <pc:sldMkLst>
          <pc:docMk/>
          <pc:sldMk cId="1954885437" sldId="269"/>
        </pc:sldMkLst>
      </pc:sldChg>
      <pc:sldChg chg="modSp addCm">
        <pc:chgData name="DAVIES Philip" userId="S::pdavies4@ed.ac.uk::530be227-822f-4d48-b630-9a58c71efdd8" providerId="AD" clId="Web-{821D208A-A0DF-0482-501F-77A874A896E4}" dt="2021-02-19T15:33:37.606" v="915" actId="20577"/>
        <pc:sldMkLst>
          <pc:docMk/>
          <pc:sldMk cId="764738674" sldId="272"/>
        </pc:sldMkLst>
        <pc:spChg chg="mod">
          <ac:chgData name="DAVIES Philip" userId="S::pdavies4@ed.ac.uk::530be227-822f-4d48-b630-9a58c71efdd8" providerId="AD" clId="Web-{821D208A-A0DF-0482-501F-77A874A896E4}" dt="2021-02-19T15:16:51.039" v="839" actId="1076"/>
          <ac:spMkLst>
            <pc:docMk/>
            <pc:sldMk cId="764738674" sldId="272"/>
            <ac:spMk id="7" creationId="{00000000-0000-0000-0000-000000000000}"/>
          </ac:spMkLst>
        </pc:spChg>
        <pc:spChg chg="mod">
          <ac:chgData name="DAVIES Philip" userId="S::pdavies4@ed.ac.uk::530be227-822f-4d48-b630-9a58c71efdd8" providerId="AD" clId="Web-{821D208A-A0DF-0482-501F-77A874A896E4}" dt="2021-02-19T15:33:37.606" v="915" actId="20577"/>
          <ac:spMkLst>
            <pc:docMk/>
            <pc:sldMk cId="764738674" sldId="272"/>
            <ac:spMk id="8" creationId="{00000000-0000-0000-0000-000000000000}"/>
          </ac:spMkLst>
        </pc:spChg>
      </pc:sldChg>
      <pc:sldChg chg="modSp addCm">
        <pc:chgData name="DAVIES Philip" userId="S::pdavies4@ed.ac.uk::530be227-822f-4d48-b630-9a58c71efdd8" providerId="AD" clId="Web-{821D208A-A0DF-0482-501F-77A874A896E4}" dt="2021-02-19T15:30:03.336" v="911"/>
        <pc:sldMkLst>
          <pc:docMk/>
          <pc:sldMk cId="1196916139" sldId="273"/>
        </pc:sldMkLst>
        <pc:spChg chg="mod">
          <ac:chgData name="DAVIES Philip" userId="S::pdavies4@ed.ac.uk::530be227-822f-4d48-b630-9a58c71efdd8" providerId="AD" clId="Web-{821D208A-A0DF-0482-501F-77A874A896E4}" dt="2021-02-19T15:16:56.477" v="840" actId="1076"/>
          <ac:spMkLst>
            <pc:docMk/>
            <pc:sldMk cId="1196916139" sldId="273"/>
            <ac:spMk id="7" creationId="{00000000-0000-0000-0000-000000000000}"/>
          </ac:spMkLst>
        </pc:spChg>
        <pc:spChg chg="mod">
          <ac:chgData name="DAVIES Philip" userId="S::pdavies4@ed.ac.uk::530be227-822f-4d48-b630-9a58c71efdd8" providerId="AD" clId="Web-{821D208A-A0DF-0482-501F-77A874A896E4}" dt="2021-02-19T15:29:53.461" v="910" actId="1076"/>
          <ac:spMkLst>
            <pc:docMk/>
            <pc:sldMk cId="1196916139" sldId="273"/>
            <ac:spMk id="8" creationId="{00000000-0000-0000-0000-000000000000}"/>
          </ac:spMkLst>
        </pc:spChg>
      </pc:sldChg>
      <pc:sldChg chg="modSp addCm">
        <pc:chgData name="DAVIES Philip" userId="S::pdavies4@ed.ac.uk::530be227-822f-4d48-b630-9a58c71efdd8" providerId="AD" clId="Web-{821D208A-A0DF-0482-501F-77A874A896E4}" dt="2021-02-19T14:50:55.508" v="636" actId="14100"/>
        <pc:sldMkLst>
          <pc:docMk/>
          <pc:sldMk cId="3689472626" sldId="274"/>
        </pc:sldMkLst>
        <pc:spChg chg="mod">
          <ac:chgData name="DAVIES Philip" userId="S::pdavies4@ed.ac.uk::530be227-822f-4d48-b630-9a58c71efdd8" providerId="AD" clId="Web-{821D208A-A0DF-0482-501F-77A874A896E4}" dt="2021-02-19T14:49:21.990" v="568" actId="14100"/>
          <ac:spMkLst>
            <pc:docMk/>
            <pc:sldMk cId="3689472626" sldId="274"/>
            <ac:spMk id="7" creationId="{00000000-0000-0000-0000-000000000000}"/>
          </ac:spMkLst>
        </pc:spChg>
        <pc:spChg chg="mod">
          <ac:chgData name="DAVIES Philip" userId="S::pdavies4@ed.ac.uk::530be227-822f-4d48-b630-9a58c71efdd8" providerId="AD" clId="Web-{821D208A-A0DF-0482-501F-77A874A896E4}" dt="2021-02-19T14:50:55.508" v="636" actId="14100"/>
          <ac:spMkLst>
            <pc:docMk/>
            <pc:sldMk cId="3689472626" sldId="274"/>
            <ac:spMk id="8" creationId="{00000000-0000-0000-0000-000000000000}"/>
          </ac:spMkLst>
        </pc:spChg>
      </pc:sldChg>
      <pc:sldChg chg="modSp addCm">
        <pc:chgData name="DAVIES Philip" userId="S::pdavies4@ed.ac.uk::530be227-822f-4d48-b630-9a58c71efdd8" providerId="AD" clId="Web-{821D208A-A0DF-0482-501F-77A874A896E4}" dt="2021-02-19T14:55:10.325" v="684" actId="20577"/>
        <pc:sldMkLst>
          <pc:docMk/>
          <pc:sldMk cId="3597337667" sldId="275"/>
        </pc:sldMkLst>
        <pc:spChg chg="mod">
          <ac:chgData name="DAVIES Philip" userId="S::pdavies4@ed.ac.uk::530be227-822f-4d48-b630-9a58c71efdd8" providerId="AD" clId="Web-{821D208A-A0DF-0482-501F-77A874A896E4}" dt="2021-02-19T14:55:10.325" v="684" actId="20577"/>
          <ac:spMkLst>
            <pc:docMk/>
            <pc:sldMk cId="3597337667" sldId="275"/>
            <ac:spMk id="8" creationId="{00000000-0000-0000-0000-000000000000}"/>
          </ac:spMkLst>
        </pc:spChg>
      </pc:sldChg>
      <pc:sldChg chg="modSp addCm">
        <pc:chgData name="DAVIES Philip" userId="S::pdavies4@ed.ac.uk::530be227-822f-4d48-b630-9a58c71efdd8" providerId="AD" clId="Web-{821D208A-A0DF-0482-501F-77A874A896E4}" dt="2021-02-19T14:46:56.643" v="557" actId="20577"/>
        <pc:sldMkLst>
          <pc:docMk/>
          <pc:sldMk cId="3388198768" sldId="276"/>
        </pc:sldMkLst>
        <pc:spChg chg="mod">
          <ac:chgData name="DAVIES Philip" userId="S::pdavies4@ed.ac.uk::530be227-822f-4d48-b630-9a58c71efdd8" providerId="AD" clId="Web-{821D208A-A0DF-0482-501F-77A874A896E4}" dt="2021-02-19T14:46:56.643" v="557" actId="20577"/>
          <ac:spMkLst>
            <pc:docMk/>
            <pc:sldMk cId="3388198768" sldId="276"/>
            <ac:spMk id="8" creationId="{00000000-0000-0000-0000-000000000000}"/>
          </ac:spMkLst>
        </pc:spChg>
      </pc:sldChg>
      <pc:sldChg chg="addCm">
        <pc:chgData name="DAVIES Philip" userId="S::pdavies4@ed.ac.uk::530be227-822f-4d48-b630-9a58c71efdd8" providerId="AD" clId="Web-{821D208A-A0DF-0482-501F-77A874A896E4}" dt="2021-02-19T15:30:49.494" v="912"/>
        <pc:sldMkLst>
          <pc:docMk/>
          <pc:sldMk cId="2578898930" sldId="277"/>
        </pc:sldMkLst>
      </pc:sldChg>
      <pc:sldChg chg="addSp delSp modSp ord addCm">
        <pc:chgData name="DAVIES Philip" userId="S::pdavies4@ed.ac.uk::530be227-822f-4d48-b630-9a58c71efdd8" providerId="AD" clId="Web-{821D208A-A0DF-0482-501F-77A874A896E4}" dt="2021-02-19T14:18:18.904" v="23"/>
        <pc:sldMkLst>
          <pc:docMk/>
          <pc:sldMk cId="2993603940" sldId="280"/>
        </pc:sldMkLst>
        <pc:spChg chg="add mod">
          <ac:chgData name="DAVIES Philip" userId="S::pdavies4@ed.ac.uk::530be227-822f-4d48-b630-9a58c71efdd8" providerId="AD" clId="Web-{821D208A-A0DF-0482-501F-77A874A896E4}" dt="2021-02-19T14:17:29.153" v="22" actId="20577"/>
          <ac:spMkLst>
            <pc:docMk/>
            <pc:sldMk cId="2993603940" sldId="280"/>
            <ac:spMk id="2" creationId="{E350CD6A-CDBB-4149-96E2-3AA7BE5E5EBC}"/>
          </ac:spMkLst>
        </pc:spChg>
        <pc:spChg chg="del">
          <ac:chgData name="DAVIES Philip" userId="S::pdavies4@ed.ac.uk::530be227-822f-4d48-b630-9a58c71efdd8" providerId="AD" clId="Web-{821D208A-A0DF-0482-501F-77A874A896E4}" dt="2021-02-19T14:16:26.589" v="3"/>
          <ac:spMkLst>
            <pc:docMk/>
            <pc:sldMk cId="2993603940" sldId="280"/>
            <ac:spMk id="7" creationId="{00000000-0000-0000-0000-000000000000}"/>
          </ac:spMkLst>
        </pc:spChg>
        <pc:spChg chg="del">
          <ac:chgData name="DAVIES Philip" userId="S::pdavies4@ed.ac.uk::530be227-822f-4d48-b630-9a58c71efdd8" providerId="AD" clId="Web-{821D208A-A0DF-0482-501F-77A874A896E4}" dt="2021-02-19T14:16:30.448" v="4"/>
          <ac:spMkLst>
            <pc:docMk/>
            <pc:sldMk cId="2993603940" sldId="280"/>
            <ac:spMk id="8" creationId="{00000000-0000-0000-0000-000000000000}"/>
          </ac:spMkLst>
        </pc:spChg>
      </pc:sldChg>
      <pc:sldChg chg="addCm">
        <pc:chgData name="DAVIES Philip" userId="S::pdavies4@ed.ac.uk::530be227-822f-4d48-b630-9a58c71efdd8" providerId="AD" clId="Web-{821D208A-A0DF-0482-501F-77A874A896E4}" dt="2021-02-19T15:06:35.683" v="835"/>
        <pc:sldMkLst>
          <pc:docMk/>
          <pc:sldMk cId="3863362007" sldId="286"/>
        </pc:sldMkLst>
      </pc:sldChg>
    </pc:docChg>
  </pc:docChgLst>
  <pc:docChgLst>
    <pc:chgData name="HALDANE Jill" userId="S::jhaldan2@ed.ac.uk::24894966-f830-4434-af62-4a01a880aa4b" providerId="AD" clId="Web-{371C616E-18C6-BDE1-953A-D58FEFB6CFE0}"/>
    <pc:docChg chg="">
      <pc:chgData name="HALDANE Jill" userId="S::jhaldan2@ed.ac.uk::24894966-f830-4434-af62-4a01a880aa4b" providerId="AD" clId="Web-{371C616E-18C6-BDE1-953A-D58FEFB6CFE0}" dt="2021-02-22T21:21:47.272" v="0"/>
      <pc:docMkLst>
        <pc:docMk/>
      </pc:docMkLst>
      <pc:sldChg chg="addCm">
        <pc:chgData name="HALDANE Jill" userId="S::jhaldan2@ed.ac.uk::24894966-f830-4434-af62-4a01a880aa4b" providerId="AD" clId="Web-{371C616E-18C6-BDE1-953A-D58FEFB6CFE0}" dt="2021-02-22T21:21:47.272" v="0"/>
        <pc:sldMkLst>
          <pc:docMk/>
          <pc:sldMk cId="2719091103" sldId="283"/>
        </pc:sldMkLst>
      </pc:sldChg>
    </pc:docChg>
  </pc:docChgLst>
  <pc:docChgLst>
    <pc:chgData name="HALDANE Jill" userId="S::jhaldan2@ed.ac.uk::24894966-f830-4434-af62-4a01a880aa4b" providerId="AD" clId="Web-{F860C2C6-E557-40D8-ABBD-96034D3DECE7}"/>
    <pc:docChg chg="modSld">
      <pc:chgData name="HALDANE Jill" userId="S::jhaldan2@ed.ac.uk::24894966-f830-4434-af62-4a01a880aa4b" providerId="AD" clId="Web-{F860C2C6-E557-40D8-ABBD-96034D3DECE7}" dt="2021-02-18T12:56:45.366" v="27" actId="20577"/>
      <pc:docMkLst>
        <pc:docMk/>
      </pc:docMkLst>
      <pc:sldChg chg="addSp delSp modSp">
        <pc:chgData name="HALDANE Jill" userId="S::jhaldan2@ed.ac.uk::24894966-f830-4434-af62-4a01a880aa4b" providerId="AD" clId="Web-{F860C2C6-E557-40D8-ABBD-96034D3DECE7}" dt="2021-02-18T12:56:45.366" v="27" actId="20577"/>
        <pc:sldMkLst>
          <pc:docMk/>
          <pc:sldMk cId="3863362007" sldId="286"/>
        </pc:sldMkLst>
        <pc:graphicFrameChg chg="del">
          <ac:chgData name="HALDANE Jill" userId="S::jhaldan2@ed.ac.uk::24894966-f830-4434-af62-4a01a880aa4b" providerId="AD" clId="Web-{F860C2C6-E557-40D8-ABBD-96034D3DECE7}" dt="2021-02-18T12:54:55.888" v="0"/>
          <ac:graphicFrameMkLst>
            <pc:docMk/>
            <pc:sldMk cId="3863362007" sldId="286"/>
            <ac:graphicFrameMk id="6" creationId="{10FE3938-D856-42C5-B6E6-E549C7DBA5DD}"/>
          </ac:graphicFrameMkLst>
        </pc:graphicFrameChg>
        <pc:graphicFrameChg chg="add mod modGraphic">
          <ac:chgData name="HALDANE Jill" userId="S::jhaldan2@ed.ac.uk::24894966-f830-4434-af62-4a01a880aa4b" providerId="AD" clId="Web-{F860C2C6-E557-40D8-ABBD-96034D3DECE7}" dt="2021-02-18T12:56:45.366" v="27" actId="20577"/>
          <ac:graphicFrameMkLst>
            <pc:docMk/>
            <pc:sldMk cId="3863362007" sldId="286"/>
            <ac:graphicFrameMk id="15" creationId="{ED724F96-42C3-40A6-B0B7-2A36C1AA2292}"/>
          </ac:graphicFrameMkLst>
        </pc:graphicFrameChg>
      </pc:sldChg>
    </pc:docChg>
  </pc:docChgLst>
  <pc:docChgLst>
    <pc:chgData name="HALDANE Jill" userId="S::jhaldan2@ed.ac.uk::24894966-f830-4434-af62-4a01a880aa4b" providerId="AD" clId="Web-{CFC1E125-DB9C-4E91-8099-C1E38FEA64FD}"/>
    <pc:docChg chg="addSld modSld">
      <pc:chgData name="HALDANE Jill" userId="S::jhaldan2@ed.ac.uk::24894966-f830-4434-af62-4a01a880aa4b" providerId="AD" clId="Web-{CFC1E125-DB9C-4E91-8099-C1E38FEA64FD}" dt="2021-02-18T12:48:25.201" v="459"/>
      <pc:docMkLst>
        <pc:docMk/>
      </pc:docMkLst>
      <pc:sldChg chg="addSp delSp modSp">
        <pc:chgData name="HALDANE Jill" userId="S::jhaldan2@ed.ac.uk::24894966-f830-4434-af62-4a01a880aa4b" providerId="AD" clId="Web-{CFC1E125-DB9C-4E91-8099-C1E38FEA64FD}" dt="2021-02-18T12:48:25.201" v="459"/>
        <pc:sldMkLst>
          <pc:docMk/>
          <pc:sldMk cId="1227861859" sldId="268"/>
        </pc:sldMkLst>
        <pc:spChg chg="del">
          <ac:chgData name="HALDANE Jill" userId="S::jhaldan2@ed.ac.uk::24894966-f830-4434-af62-4a01a880aa4b" providerId="AD" clId="Web-{CFC1E125-DB9C-4E91-8099-C1E38FEA64FD}" dt="2021-02-18T12:32:30.757" v="190"/>
          <ac:spMkLst>
            <pc:docMk/>
            <pc:sldMk cId="1227861859" sldId="268"/>
            <ac:spMk id="10" creationId="{C9A51C6F-ECC7-4D72-9D00-AEE339DE071A}"/>
          </ac:spMkLst>
        </pc:spChg>
        <pc:spChg chg="del">
          <ac:chgData name="HALDANE Jill" userId="S::jhaldan2@ed.ac.uk::24894966-f830-4434-af62-4a01a880aa4b" providerId="AD" clId="Web-{CFC1E125-DB9C-4E91-8099-C1E38FEA64FD}" dt="2021-02-18T12:32:27.914" v="189"/>
          <ac:spMkLst>
            <pc:docMk/>
            <pc:sldMk cId="1227861859" sldId="268"/>
            <ac:spMk id="11" creationId="{CF3F124F-DEEB-4159-ADA2-1C6963E510D5}"/>
          </ac:spMkLst>
        </pc:spChg>
        <pc:spChg chg="del">
          <ac:chgData name="HALDANE Jill" userId="S::jhaldan2@ed.ac.uk::24894966-f830-4434-af62-4a01a880aa4b" providerId="AD" clId="Web-{CFC1E125-DB9C-4E91-8099-C1E38FEA64FD}" dt="2021-02-18T12:32:25.492" v="188"/>
          <ac:spMkLst>
            <pc:docMk/>
            <pc:sldMk cId="1227861859" sldId="268"/>
            <ac:spMk id="12" creationId="{18CF2CBB-E1AD-4948-BD3A-22FAEDC601FB}"/>
          </ac:spMkLst>
        </pc:spChg>
        <pc:spChg chg="del mod">
          <ac:chgData name="HALDANE Jill" userId="S::jhaldan2@ed.ac.uk::24894966-f830-4434-af62-4a01a880aa4b" providerId="AD" clId="Web-{CFC1E125-DB9C-4E91-8099-C1E38FEA64FD}" dt="2021-02-18T12:32:22.258" v="187"/>
          <ac:spMkLst>
            <pc:docMk/>
            <pc:sldMk cId="1227861859" sldId="268"/>
            <ac:spMk id="13" creationId="{E4131F0F-C2BE-4577-A0D5-394D7E5CA11C}"/>
          </ac:spMkLst>
        </pc:spChg>
        <pc:spChg chg="del">
          <ac:chgData name="HALDANE Jill" userId="S::jhaldan2@ed.ac.uk::24894966-f830-4434-af62-4a01a880aa4b" providerId="AD" clId="Web-{CFC1E125-DB9C-4E91-8099-C1E38FEA64FD}" dt="2021-02-18T12:31:53.367" v="185"/>
          <ac:spMkLst>
            <pc:docMk/>
            <pc:sldMk cId="1227861859" sldId="268"/>
            <ac:spMk id="14" creationId="{FB8C47AA-6CD0-464F-AFA9-181E0D42C29A}"/>
          </ac:spMkLst>
        </pc:spChg>
        <pc:spChg chg="del mod">
          <ac:chgData name="HALDANE Jill" userId="S::jhaldan2@ed.ac.uk::24894966-f830-4434-af62-4a01a880aa4b" providerId="AD" clId="Web-{CFC1E125-DB9C-4E91-8099-C1E38FEA64FD}" dt="2021-02-18T12:48:25.201" v="459"/>
          <ac:spMkLst>
            <pc:docMk/>
            <pc:sldMk cId="1227861859" sldId="268"/>
            <ac:spMk id="15" creationId="{3D4DA357-D14D-4BC5-839A-D6AF0363EC5F}"/>
          </ac:spMkLst>
        </pc:spChg>
        <pc:spChg chg="del">
          <ac:chgData name="HALDANE Jill" userId="S::jhaldan2@ed.ac.uk::24894966-f830-4434-af62-4a01a880aa4b" providerId="AD" clId="Web-{CFC1E125-DB9C-4E91-8099-C1E38FEA64FD}" dt="2021-02-18T12:31:51.148" v="184"/>
          <ac:spMkLst>
            <pc:docMk/>
            <pc:sldMk cId="1227861859" sldId="268"/>
            <ac:spMk id="16" creationId="{C851327F-A5CB-4F6D-B996-86E6ACE7E325}"/>
          </ac:spMkLst>
        </pc:spChg>
        <pc:graphicFrameChg chg="add del mod modGraphic">
          <ac:chgData name="HALDANE Jill" userId="S::jhaldan2@ed.ac.uk::24894966-f830-4434-af62-4a01a880aa4b" providerId="AD" clId="Web-{CFC1E125-DB9C-4E91-8099-C1E38FEA64FD}" dt="2021-02-18T12:24:24.073" v="30"/>
          <ac:graphicFrameMkLst>
            <pc:docMk/>
            <pc:sldMk cId="1227861859" sldId="268"/>
            <ac:graphicFrameMk id="2" creationId="{FCDEA183-43ED-46ED-833B-AD093E58E658}"/>
          </ac:graphicFrameMkLst>
        </pc:graphicFrameChg>
        <pc:graphicFrameChg chg="add del mod modGraphic">
          <ac:chgData name="HALDANE Jill" userId="S::jhaldan2@ed.ac.uk::24894966-f830-4434-af62-4a01a880aa4b" providerId="AD" clId="Web-{CFC1E125-DB9C-4E91-8099-C1E38FEA64FD}" dt="2021-02-18T12:27:05.073" v="98"/>
          <ac:graphicFrameMkLst>
            <pc:docMk/>
            <pc:sldMk cId="1227861859" sldId="268"/>
            <ac:graphicFrameMk id="25" creationId="{5C65D1BC-8BE7-4A43-8321-C617DC2AC521}"/>
          </ac:graphicFrameMkLst>
        </pc:graphicFrameChg>
        <pc:graphicFrameChg chg="add mod modGraphic">
          <ac:chgData name="HALDANE Jill" userId="S::jhaldan2@ed.ac.uk::24894966-f830-4434-af62-4a01a880aa4b" providerId="AD" clId="Web-{CFC1E125-DB9C-4E91-8099-C1E38FEA64FD}" dt="2021-02-18T12:34:16.663" v="200" actId="1076"/>
          <ac:graphicFrameMkLst>
            <pc:docMk/>
            <pc:sldMk cId="1227861859" sldId="268"/>
            <ac:graphicFrameMk id="638" creationId="{21A19000-7246-4833-B2AA-D9198BD564C9}"/>
          </ac:graphicFrameMkLst>
        </pc:graphicFrameChg>
        <pc:picChg chg="mod">
          <ac:chgData name="HALDANE Jill" userId="S::jhaldan2@ed.ac.uk::24894966-f830-4434-af62-4a01a880aa4b" providerId="AD" clId="Web-{CFC1E125-DB9C-4E91-8099-C1E38FEA64FD}" dt="2021-02-18T12:32:41.773" v="192" actId="14100"/>
          <ac:picMkLst>
            <pc:docMk/>
            <pc:sldMk cId="1227861859" sldId="268"/>
            <ac:picMk id="9" creationId="{50FEBA7D-15DC-419F-A87E-4F5D24B57DEB}"/>
          </ac:picMkLst>
        </pc:picChg>
      </pc:sldChg>
      <pc:sldChg chg="addSp modSp modNotes">
        <pc:chgData name="HALDANE Jill" userId="S::jhaldan2@ed.ac.uk::24894966-f830-4434-af62-4a01a880aa4b" providerId="AD" clId="Web-{CFC1E125-DB9C-4E91-8099-C1E38FEA64FD}" dt="2021-02-18T12:46:15.156" v="411" actId="14100"/>
        <pc:sldMkLst>
          <pc:docMk/>
          <pc:sldMk cId="1954885437" sldId="269"/>
        </pc:sldMkLst>
        <pc:spChg chg="add mod">
          <ac:chgData name="HALDANE Jill" userId="S::jhaldan2@ed.ac.uk::24894966-f830-4434-af62-4a01a880aa4b" providerId="AD" clId="Web-{CFC1E125-DB9C-4E91-8099-C1E38FEA64FD}" dt="2021-02-18T12:46:15.156" v="411" actId="14100"/>
          <ac:spMkLst>
            <pc:docMk/>
            <pc:sldMk cId="1954885437" sldId="269"/>
            <ac:spMk id="2" creationId="{31D09BAD-E493-4471-B62F-9A41FD31EBA6}"/>
          </ac:spMkLst>
        </pc:spChg>
        <pc:spChg chg="mod">
          <ac:chgData name="HALDANE Jill" userId="S::jhaldan2@ed.ac.uk::24894966-f830-4434-af62-4a01a880aa4b" providerId="AD" clId="Web-{CFC1E125-DB9C-4E91-8099-C1E38FEA64FD}" dt="2021-02-18T12:34:46.350" v="222" actId="20577"/>
          <ac:spMkLst>
            <pc:docMk/>
            <pc:sldMk cId="1954885437" sldId="269"/>
            <ac:spMk id="7" creationId="{00000000-0000-0000-0000-000000000000}"/>
          </ac:spMkLst>
        </pc:spChg>
        <pc:spChg chg="mod">
          <ac:chgData name="HALDANE Jill" userId="S::jhaldan2@ed.ac.uk::24894966-f830-4434-af62-4a01a880aa4b" providerId="AD" clId="Web-{CFC1E125-DB9C-4E91-8099-C1E38FEA64FD}" dt="2021-02-18T12:46:07.874" v="410" actId="20577"/>
          <ac:spMkLst>
            <pc:docMk/>
            <pc:sldMk cId="1954885437" sldId="269"/>
            <ac:spMk id="8" creationId="{00000000-0000-0000-0000-000000000000}"/>
          </ac:spMkLst>
        </pc:spChg>
      </pc:sldChg>
      <pc:sldChg chg="modSp">
        <pc:chgData name="HALDANE Jill" userId="S::jhaldan2@ed.ac.uk::24894966-f830-4434-af62-4a01a880aa4b" providerId="AD" clId="Web-{CFC1E125-DB9C-4E91-8099-C1E38FEA64FD}" dt="2021-02-18T12:48:07.904" v="456" actId="20577"/>
        <pc:sldMkLst>
          <pc:docMk/>
          <pc:sldMk cId="1214823227" sldId="278"/>
        </pc:sldMkLst>
        <pc:spChg chg="mod">
          <ac:chgData name="HALDANE Jill" userId="S::jhaldan2@ed.ac.uk::24894966-f830-4434-af62-4a01a880aa4b" providerId="AD" clId="Web-{CFC1E125-DB9C-4E91-8099-C1E38FEA64FD}" dt="2021-02-18T12:48:07.904" v="456" actId="20577"/>
          <ac:spMkLst>
            <pc:docMk/>
            <pc:sldMk cId="1214823227" sldId="278"/>
            <ac:spMk id="8" creationId="{00000000-0000-0000-0000-000000000000}"/>
          </ac:spMkLst>
        </pc:spChg>
      </pc:sldChg>
      <pc:sldChg chg="modSp new">
        <pc:chgData name="HALDANE Jill" userId="S::jhaldan2@ed.ac.uk::24894966-f830-4434-af62-4a01a880aa4b" providerId="AD" clId="Web-{CFC1E125-DB9C-4E91-8099-C1E38FEA64FD}" dt="2021-02-18T11:45:18.420" v="10" actId="20577"/>
        <pc:sldMkLst>
          <pc:docMk/>
          <pc:sldMk cId="2911409889" sldId="285"/>
        </pc:sldMkLst>
        <pc:spChg chg="mod">
          <ac:chgData name="HALDANE Jill" userId="S::jhaldan2@ed.ac.uk::24894966-f830-4434-af62-4a01a880aa4b" providerId="AD" clId="Web-{CFC1E125-DB9C-4E91-8099-C1E38FEA64FD}" dt="2021-02-18T11:45:18.420" v="10" actId="20577"/>
          <ac:spMkLst>
            <pc:docMk/>
            <pc:sldMk cId="2911409889" sldId="285"/>
            <ac:spMk id="3" creationId="{2A49FDC3-47BD-43CF-9D9C-170E734E2683}"/>
          </ac:spMkLst>
        </pc:spChg>
      </pc:sldChg>
      <pc:sldChg chg="modSp">
        <pc:chgData name="HALDANE Jill" userId="S::jhaldan2@ed.ac.uk::24894966-f830-4434-af62-4a01a880aa4b" providerId="AD" clId="Web-{CFC1E125-DB9C-4E91-8099-C1E38FEA64FD}" dt="2021-02-18T11:45:56.467" v="28" actId="20577"/>
        <pc:sldMkLst>
          <pc:docMk/>
          <pc:sldMk cId="3863362007" sldId="286"/>
        </pc:sldMkLst>
        <pc:spChg chg="mod">
          <ac:chgData name="HALDANE Jill" userId="S::jhaldan2@ed.ac.uk::24894966-f830-4434-af62-4a01a880aa4b" providerId="AD" clId="Web-{CFC1E125-DB9C-4E91-8099-C1E38FEA64FD}" dt="2021-02-18T11:45:56.467" v="28" actId="20577"/>
          <ac:spMkLst>
            <pc:docMk/>
            <pc:sldMk cId="3863362007" sldId="286"/>
            <ac:spMk id="7" creationId="{00000000-0000-0000-0000-000000000000}"/>
          </ac:spMkLst>
        </pc:spChg>
      </pc:sldChg>
    </pc:docChg>
  </pc:docChgLst>
  <pc:docChgLst>
    <pc:chgData name="HALDANE Jill" userId="S::jhaldan2@ed.ac.uk::24894966-f830-4434-af62-4a01a880aa4b" providerId="AD" clId="Web-{253EEF14-899F-4215-ACE2-02525C37A6AB}"/>
    <pc:docChg chg="modSld">
      <pc:chgData name="HALDANE Jill" userId="S::jhaldan2@ed.ac.uk::24894966-f830-4434-af62-4a01a880aa4b" providerId="AD" clId="Web-{253EEF14-899F-4215-ACE2-02525C37A6AB}" dt="2021-02-18T12:53:56.370" v="1" actId="1076"/>
      <pc:docMkLst>
        <pc:docMk/>
      </pc:docMkLst>
      <pc:sldChg chg="addSp modSp">
        <pc:chgData name="HALDANE Jill" userId="S::jhaldan2@ed.ac.uk::24894966-f830-4434-af62-4a01a880aa4b" providerId="AD" clId="Web-{253EEF14-899F-4215-ACE2-02525C37A6AB}" dt="2021-02-18T12:53:56.370" v="1" actId="1076"/>
        <pc:sldMkLst>
          <pc:docMk/>
          <pc:sldMk cId="3863362007" sldId="286"/>
        </pc:sldMkLst>
        <pc:graphicFrameChg chg="add mod">
          <ac:chgData name="HALDANE Jill" userId="S::jhaldan2@ed.ac.uk::24894966-f830-4434-af62-4a01a880aa4b" providerId="AD" clId="Web-{253EEF14-899F-4215-ACE2-02525C37A6AB}" dt="2021-02-18T12:53:56.370" v="1" actId="1076"/>
          <ac:graphicFrameMkLst>
            <pc:docMk/>
            <pc:sldMk cId="3863362007" sldId="286"/>
            <ac:graphicFrameMk id="6" creationId="{10FE3938-D856-42C5-B6E6-E549C7DBA5DD}"/>
          </ac:graphicFrameMkLst>
        </pc:graphicFrameChg>
      </pc:sldChg>
    </pc:docChg>
  </pc:docChgLst>
  <pc:docChgLst>
    <pc:chgData name="HALDANE Jill" userId="S::jhaldan2@ed.ac.uk::24894966-f830-4434-af62-4a01a880aa4b" providerId="AD" clId="Web-{74DA179F-7506-1B84-DECC-364D5ABBBB5E}"/>
    <pc:docChg chg="">
      <pc:chgData name="HALDANE Jill" userId="S::jhaldan2@ed.ac.uk::24894966-f830-4434-af62-4a01a880aa4b" providerId="AD" clId="Web-{74DA179F-7506-1B84-DECC-364D5ABBBB5E}" dt="2021-02-22T10:18:38.159" v="0"/>
      <pc:docMkLst>
        <pc:docMk/>
      </pc:docMkLst>
      <pc:sldChg chg="addCm">
        <pc:chgData name="HALDANE Jill" userId="S::jhaldan2@ed.ac.uk::24894966-f830-4434-af62-4a01a880aa4b" providerId="AD" clId="Web-{74DA179F-7506-1B84-DECC-364D5ABBBB5E}" dt="2021-02-22T10:18:38.159" v="0"/>
        <pc:sldMkLst>
          <pc:docMk/>
          <pc:sldMk cId="2993603940" sldId="280"/>
        </pc:sldMkLst>
      </pc:sldChg>
    </pc:docChg>
  </pc:docChgLst>
  <pc:docChgLst>
    <pc:chgData name="HARRISON Christine" userId="S::charris5@ed.ac.uk::7d7b42d4-b5e8-474e-817f-e5743d133e8e" providerId="AD" clId="Web-{3A8F3E68-9007-4382-B5C9-B2DB754C92C4}"/>
    <pc:docChg chg="addSld">
      <pc:chgData name="HARRISON Christine" userId="S::charris5@ed.ac.uk::7d7b42d4-b5e8-474e-817f-e5743d133e8e" providerId="AD" clId="Web-{3A8F3E68-9007-4382-B5C9-B2DB754C92C4}" dt="2020-07-17T08:35:19.125" v="0"/>
      <pc:docMkLst>
        <pc:docMk/>
      </pc:docMkLst>
      <pc:sldChg chg="add replId">
        <pc:chgData name="HARRISON Christine" userId="S::charris5@ed.ac.uk::7d7b42d4-b5e8-474e-817f-e5743d133e8e" providerId="AD" clId="Web-{3A8F3E68-9007-4382-B5C9-B2DB754C92C4}" dt="2020-07-17T08:35:19.125" v="0"/>
        <pc:sldMkLst>
          <pc:docMk/>
          <pc:sldMk cId="3508701085" sldId="267"/>
        </pc:sldMkLst>
      </pc:sldChg>
    </pc:docChg>
  </pc:docChgLst>
  <pc:docChgLst>
    <pc:chgData name="HALDANE Jill" userId="S::jhaldan2@ed.ac.uk::24894966-f830-4434-af62-4a01a880aa4b" providerId="AD" clId="Web-{7E45FAC6-7DA1-4ABA-9ECE-3AFCE0EA0544}"/>
    <pc:docChg chg="modSld">
      <pc:chgData name="HALDANE Jill" userId="S::jhaldan2@ed.ac.uk::24894966-f830-4434-af62-4a01a880aa4b" providerId="AD" clId="Web-{7E45FAC6-7DA1-4ABA-9ECE-3AFCE0EA0544}" dt="2021-02-17T14:17:24.509" v="314" actId="20577"/>
      <pc:docMkLst>
        <pc:docMk/>
      </pc:docMkLst>
      <pc:sldChg chg="addSp delSp modSp">
        <pc:chgData name="HALDANE Jill" userId="S::jhaldan2@ed.ac.uk::24894966-f830-4434-af62-4a01a880aa4b" providerId="AD" clId="Web-{7E45FAC6-7DA1-4ABA-9ECE-3AFCE0EA0544}" dt="2021-02-17T14:15:15.756" v="311" actId="20577"/>
        <pc:sldMkLst>
          <pc:docMk/>
          <pc:sldMk cId="1227861859" sldId="268"/>
        </pc:sldMkLst>
        <pc:spChg chg="add del mod">
          <ac:chgData name="HALDANE Jill" userId="S::jhaldan2@ed.ac.uk::24894966-f830-4434-af62-4a01a880aa4b" providerId="AD" clId="Web-{7E45FAC6-7DA1-4ABA-9ECE-3AFCE0EA0544}" dt="2021-02-17T14:08:29.119" v="191"/>
          <ac:spMkLst>
            <pc:docMk/>
            <pc:sldMk cId="1227861859" sldId="268"/>
            <ac:spMk id="6" creationId="{4FFEAA6D-332F-4DF7-A17D-3AB98DA74EE5}"/>
          </ac:spMkLst>
        </pc:spChg>
        <pc:spChg chg="mod">
          <ac:chgData name="HALDANE Jill" userId="S::jhaldan2@ed.ac.uk::24894966-f830-4434-af62-4a01a880aa4b" providerId="AD" clId="Web-{7E45FAC6-7DA1-4ABA-9ECE-3AFCE0EA0544}" dt="2021-02-17T13:56:41.585" v="17" actId="20577"/>
          <ac:spMkLst>
            <pc:docMk/>
            <pc:sldMk cId="1227861859" sldId="268"/>
            <ac:spMk id="7" creationId="{00000000-0000-0000-0000-000000000000}"/>
          </ac:spMkLst>
        </pc:spChg>
        <pc:spChg chg="del">
          <ac:chgData name="HALDANE Jill" userId="S::jhaldan2@ed.ac.uk::24894966-f830-4434-af62-4a01a880aa4b" providerId="AD" clId="Web-{7E45FAC6-7DA1-4ABA-9ECE-3AFCE0EA0544}" dt="2021-02-17T14:05:54.912" v="188"/>
          <ac:spMkLst>
            <pc:docMk/>
            <pc:sldMk cId="1227861859" sldId="268"/>
            <ac:spMk id="8" creationId="{00000000-0000-0000-0000-000000000000}"/>
          </ac:spMkLst>
        </pc:spChg>
        <pc:spChg chg="add mod">
          <ac:chgData name="HALDANE Jill" userId="S::jhaldan2@ed.ac.uk::24894966-f830-4434-af62-4a01a880aa4b" providerId="AD" clId="Web-{7E45FAC6-7DA1-4ABA-9ECE-3AFCE0EA0544}" dt="2021-02-17T14:10:34.279" v="222" actId="14100"/>
          <ac:spMkLst>
            <pc:docMk/>
            <pc:sldMk cId="1227861859" sldId="268"/>
            <ac:spMk id="10" creationId="{C9A51C6F-ECC7-4D72-9D00-AEE339DE071A}"/>
          </ac:spMkLst>
        </pc:spChg>
        <pc:spChg chg="add mod">
          <ac:chgData name="HALDANE Jill" userId="S::jhaldan2@ed.ac.uk::24894966-f830-4434-af62-4a01a880aa4b" providerId="AD" clId="Web-{7E45FAC6-7DA1-4ABA-9ECE-3AFCE0EA0544}" dt="2021-02-17T14:11:04.937" v="231" actId="1076"/>
          <ac:spMkLst>
            <pc:docMk/>
            <pc:sldMk cId="1227861859" sldId="268"/>
            <ac:spMk id="11" creationId="{CF3F124F-DEEB-4159-ADA2-1C6963E510D5}"/>
          </ac:spMkLst>
        </pc:spChg>
        <pc:spChg chg="add mod">
          <ac:chgData name="HALDANE Jill" userId="S::jhaldan2@ed.ac.uk::24894966-f830-4434-af62-4a01a880aa4b" providerId="AD" clId="Web-{7E45FAC6-7DA1-4ABA-9ECE-3AFCE0EA0544}" dt="2021-02-17T14:12:14.626" v="265" actId="20577"/>
          <ac:spMkLst>
            <pc:docMk/>
            <pc:sldMk cId="1227861859" sldId="268"/>
            <ac:spMk id="12" creationId="{18CF2CBB-E1AD-4948-BD3A-22FAEDC601FB}"/>
          </ac:spMkLst>
        </pc:spChg>
        <pc:spChg chg="add mod">
          <ac:chgData name="HALDANE Jill" userId="S::jhaldan2@ed.ac.uk::24894966-f830-4434-af62-4a01a880aa4b" providerId="AD" clId="Web-{7E45FAC6-7DA1-4ABA-9ECE-3AFCE0EA0544}" dt="2021-02-17T14:14:28.239" v="298" actId="1076"/>
          <ac:spMkLst>
            <pc:docMk/>
            <pc:sldMk cId="1227861859" sldId="268"/>
            <ac:spMk id="13" creationId="{E4131F0F-C2BE-4577-A0D5-394D7E5CA11C}"/>
          </ac:spMkLst>
        </pc:spChg>
        <pc:spChg chg="add mod">
          <ac:chgData name="HALDANE Jill" userId="S::jhaldan2@ed.ac.uk::24894966-f830-4434-af62-4a01a880aa4b" providerId="AD" clId="Web-{7E45FAC6-7DA1-4ABA-9ECE-3AFCE0EA0544}" dt="2021-02-17T14:14:30.942" v="299" actId="1076"/>
          <ac:spMkLst>
            <pc:docMk/>
            <pc:sldMk cId="1227861859" sldId="268"/>
            <ac:spMk id="14" creationId="{FB8C47AA-6CD0-464F-AFA9-181E0D42C29A}"/>
          </ac:spMkLst>
        </pc:spChg>
        <pc:spChg chg="add">
          <ac:chgData name="HALDANE Jill" userId="S::jhaldan2@ed.ac.uk::24894966-f830-4434-af62-4a01a880aa4b" providerId="AD" clId="Web-{7E45FAC6-7DA1-4ABA-9ECE-3AFCE0EA0544}" dt="2021-02-17T14:14:24.942" v="297"/>
          <ac:spMkLst>
            <pc:docMk/>
            <pc:sldMk cId="1227861859" sldId="268"/>
            <ac:spMk id="15" creationId="{3D4DA357-D14D-4BC5-839A-D6AF0363EC5F}"/>
          </ac:spMkLst>
        </pc:spChg>
        <pc:spChg chg="add mod">
          <ac:chgData name="HALDANE Jill" userId="S::jhaldan2@ed.ac.uk::24894966-f830-4434-af62-4a01a880aa4b" providerId="AD" clId="Web-{7E45FAC6-7DA1-4ABA-9ECE-3AFCE0EA0544}" dt="2021-02-17T14:15:15.756" v="311" actId="20577"/>
          <ac:spMkLst>
            <pc:docMk/>
            <pc:sldMk cId="1227861859" sldId="268"/>
            <ac:spMk id="16" creationId="{C851327F-A5CB-4F6D-B996-86E6ACE7E325}"/>
          </ac:spMkLst>
        </pc:spChg>
        <pc:picChg chg="add del mod ord">
          <ac:chgData name="HALDANE Jill" userId="S::jhaldan2@ed.ac.uk::24894966-f830-4434-af62-4a01a880aa4b" providerId="AD" clId="Web-{7E45FAC6-7DA1-4ABA-9ECE-3AFCE0EA0544}" dt="2021-02-17T14:06:16.178" v="190"/>
          <ac:picMkLst>
            <pc:docMk/>
            <pc:sldMk cId="1227861859" sldId="268"/>
            <ac:picMk id="2" creationId="{588FEC5D-C468-4FAF-90A4-E4DAE5AC2770}"/>
          </ac:picMkLst>
        </pc:picChg>
        <pc:picChg chg="add mod ord">
          <ac:chgData name="HALDANE Jill" userId="S::jhaldan2@ed.ac.uk::24894966-f830-4434-af62-4a01a880aa4b" providerId="AD" clId="Web-{7E45FAC6-7DA1-4ABA-9ECE-3AFCE0EA0544}" dt="2021-02-17T14:08:34.791" v="192" actId="1076"/>
          <ac:picMkLst>
            <pc:docMk/>
            <pc:sldMk cId="1227861859" sldId="268"/>
            <ac:picMk id="9" creationId="{50FEBA7D-15DC-419F-A87E-4F5D24B57DEB}"/>
          </ac:picMkLst>
        </pc:picChg>
      </pc:sldChg>
      <pc:sldChg chg="modSp">
        <pc:chgData name="HALDANE Jill" userId="S::jhaldan2@ed.ac.uk::24894966-f830-4434-af62-4a01a880aa4b" providerId="AD" clId="Web-{7E45FAC6-7DA1-4ABA-9ECE-3AFCE0EA0544}" dt="2021-02-17T14:17:24.509" v="314" actId="20577"/>
        <pc:sldMkLst>
          <pc:docMk/>
          <pc:sldMk cId="1954885437" sldId="269"/>
        </pc:sldMkLst>
        <pc:spChg chg="mod">
          <ac:chgData name="HALDANE Jill" userId="S::jhaldan2@ed.ac.uk::24894966-f830-4434-af62-4a01a880aa4b" providerId="AD" clId="Web-{7E45FAC6-7DA1-4ABA-9ECE-3AFCE0EA0544}" dt="2021-02-17T13:56:51.492" v="26" actId="20577"/>
          <ac:spMkLst>
            <pc:docMk/>
            <pc:sldMk cId="1954885437" sldId="269"/>
            <ac:spMk id="7" creationId="{00000000-0000-0000-0000-000000000000}"/>
          </ac:spMkLst>
        </pc:spChg>
        <pc:spChg chg="mod">
          <ac:chgData name="HALDANE Jill" userId="S::jhaldan2@ed.ac.uk::24894966-f830-4434-af62-4a01a880aa4b" providerId="AD" clId="Web-{7E45FAC6-7DA1-4ABA-9ECE-3AFCE0EA0544}" dt="2021-02-17T14:17:24.509" v="314" actId="20577"/>
          <ac:spMkLst>
            <pc:docMk/>
            <pc:sldMk cId="1954885437" sldId="269"/>
            <ac:spMk id="8" creationId="{00000000-0000-0000-0000-000000000000}"/>
          </ac:spMkLst>
        </pc:spChg>
      </pc:sldChg>
      <pc:sldChg chg="modSp">
        <pc:chgData name="HALDANE Jill" userId="S::jhaldan2@ed.ac.uk::24894966-f830-4434-af62-4a01a880aa4b" providerId="AD" clId="Web-{7E45FAC6-7DA1-4ABA-9ECE-3AFCE0EA0544}" dt="2021-02-17T13:57:02.211" v="36" actId="20577"/>
        <pc:sldMkLst>
          <pc:docMk/>
          <pc:sldMk cId="2923448954" sldId="270"/>
        </pc:sldMkLst>
        <pc:spChg chg="mod">
          <ac:chgData name="HALDANE Jill" userId="S::jhaldan2@ed.ac.uk::24894966-f830-4434-af62-4a01a880aa4b" providerId="AD" clId="Web-{7E45FAC6-7DA1-4ABA-9ECE-3AFCE0EA0544}" dt="2021-02-17T13:57:02.211" v="36" actId="20577"/>
          <ac:spMkLst>
            <pc:docMk/>
            <pc:sldMk cId="2923448954" sldId="270"/>
            <ac:spMk id="7" creationId="{00000000-0000-0000-0000-000000000000}"/>
          </ac:spMkLst>
        </pc:spChg>
      </pc:sldChg>
      <pc:sldChg chg="modSp">
        <pc:chgData name="HALDANE Jill" userId="S::jhaldan2@ed.ac.uk::24894966-f830-4434-af62-4a01a880aa4b" providerId="AD" clId="Web-{7E45FAC6-7DA1-4ABA-9ECE-3AFCE0EA0544}" dt="2021-02-17T13:57:39.899" v="57" actId="20577"/>
        <pc:sldMkLst>
          <pc:docMk/>
          <pc:sldMk cId="62779440" sldId="271"/>
        </pc:sldMkLst>
        <pc:spChg chg="mod">
          <ac:chgData name="HALDANE Jill" userId="S::jhaldan2@ed.ac.uk::24894966-f830-4434-af62-4a01a880aa4b" providerId="AD" clId="Web-{7E45FAC6-7DA1-4ABA-9ECE-3AFCE0EA0544}" dt="2021-02-17T13:57:39.899" v="57" actId="20577"/>
          <ac:spMkLst>
            <pc:docMk/>
            <pc:sldMk cId="62779440" sldId="271"/>
            <ac:spMk id="7" creationId="{00000000-0000-0000-0000-000000000000}"/>
          </ac:spMkLst>
        </pc:spChg>
      </pc:sldChg>
      <pc:sldChg chg="modSp">
        <pc:chgData name="HALDANE Jill" userId="S::jhaldan2@ed.ac.uk::24894966-f830-4434-af62-4a01a880aa4b" providerId="AD" clId="Web-{7E45FAC6-7DA1-4ABA-9ECE-3AFCE0EA0544}" dt="2021-02-17T13:59:47.434" v="116" actId="20577"/>
        <pc:sldMkLst>
          <pc:docMk/>
          <pc:sldMk cId="764738674" sldId="272"/>
        </pc:sldMkLst>
        <pc:spChg chg="mod">
          <ac:chgData name="HALDANE Jill" userId="S::jhaldan2@ed.ac.uk::24894966-f830-4434-af62-4a01a880aa4b" providerId="AD" clId="Web-{7E45FAC6-7DA1-4ABA-9ECE-3AFCE0EA0544}" dt="2021-02-17T13:59:47.434" v="116" actId="20577"/>
          <ac:spMkLst>
            <pc:docMk/>
            <pc:sldMk cId="764738674" sldId="272"/>
            <ac:spMk id="7" creationId="{00000000-0000-0000-0000-000000000000}"/>
          </ac:spMkLst>
        </pc:spChg>
        <pc:spChg chg="mod">
          <ac:chgData name="HALDANE Jill" userId="S::jhaldan2@ed.ac.uk::24894966-f830-4434-af62-4a01a880aa4b" providerId="AD" clId="Web-{7E45FAC6-7DA1-4ABA-9ECE-3AFCE0EA0544}" dt="2021-02-17T13:59:43.137" v="105" actId="20577"/>
          <ac:spMkLst>
            <pc:docMk/>
            <pc:sldMk cId="764738674" sldId="272"/>
            <ac:spMk id="8" creationId="{00000000-0000-0000-0000-000000000000}"/>
          </ac:spMkLst>
        </pc:spChg>
      </pc:sldChg>
      <pc:sldChg chg="modSp">
        <pc:chgData name="HALDANE Jill" userId="S::jhaldan2@ed.ac.uk::24894966-f830-4434-af62-4a01a880aa4b" providerId="AD" clId="Web-{7E45FAC6-7DA1-4ABA-9ECE-3AFCE0EA0544}" dt="2021-02-17T14:00:03.794" v="124" actId="20577"/>
        <pc:sldMkLst>
          <pc:docMk/>
          <pc:sldMk cId="1196916139" sldId="273"/>
        </pc:sldMkLst>
        <pc:spChg chg="mod">
          <ac:chgData name="HALDANE Jill" userId="S::jhaldan2@ed.ac.uk::24894966-f830-4434-af62-4a01a880aa4b" providerId="AD" clId="Web-{7E45FAC6-7DA1-4ABA-9ECE-3AFCE0EA0544}" dt="2021-02-17T14:00:03.794" v="124" actId="20577"/>
          <ac:spMkLst>
            <pc:docMk/>
            <pc:sldMk cId="1196916139" sldId="273"/>
            <ac:spMk id="7" creationId="{00000000-0000-0000-0000-000000000000}"/>
          </ac:spMkLst>
        </pc:spChg>
      </pc:sldChg>
      <pc:sldChg chg="modSp">
        <pc:chgData name="HALDANE Jill" userId="S::jhaldan2@ed.ac.uk::24894966-f830-4434-af62-4a01a880aa4b" providerId="AD" clId="Web-{7E45FAC6-7DA1-4ABA-9ECE-3AFCE0EA0544}" dt="2021-02-17T14:00:24.372" v="145" actId="20577"/>
        <pc:sldMkLst>
          <pc:docMk/>
          <pc:sldMk cId="3689472626" sldId="274"/>
        </pc:sldMkLst>
        <pc:spChg chg="mod">
          <ac:chgData name="HALDANE Jill" userId="S::jhaldan2@ed.ac.uk::24894966-f830-4434-af62-4a01a880aa4b" providerId="AD" clId="Web-{7E45FAC6-7DA1-4ABA-9ECE-3AFCE0EA0544}" dt="2021-02-17T14:00:24.372" v="145" actId="20577"/>
          <ac:spMkLst>
            <pc:docMk/>
            <pc:sldMk cId="3689472626" sldId="274"/>
            <ac:spMk id="7" creationId="{00000000-0000-0000-0000-000000000000}"/>
          </ac:spMkLst>
        </pc:spChg>
      </pc:sldChg>
      <pc:sldChg chg="modSp">
        <pc:chgData name="HALDANE Jill" userId="S::jhaldan2@ed.ac.uk::24894966-f830-4434-af62-4a01a880aa4b" providerId="AD" clId="Web-{7E45FAC6-7DA1-4ABA-9ECE-3AFCE0EA0544}" dt="2021-02-17T14:00:33.607" v="147" actId="20577"/>
        <pc:sldMkLst>
          <pc:docMk/>
          <pc:sldMk cId="3597337667" sldId="275"/>
        </pc:sldMkLst>
        <pc:spChg chg="mod">
          <ac:chgData name="HALDANE Jill" userId="S::jhaldan2@ed.ac.uk::24894966-f830-4434-af62-4a01a880aa4b" providerId="AD" clId="Web-{7E45FAC6-7DA1-4ABA-9ECE-3AFCE0EA0544}" dt="2021-02-17T14:00:33.607" v="147" actId="20577"/>
          <ac:spMkLst>
            <pc:docMk/>
            <pc:sldMk cId="3597337667" sldId="275"/>
            <ac:spMk id="7" creationId="{00000000-0000-0000-0000-000000000000}"/>
          </ac:spMkLst>
        </pc:spChg>
      </pc:sldChg>
      <pc:sldChg chg="modSp">
        <pc:chgData name="HALDANE Jill" userId="S::jhaldan2@ed.ac.uk::24894966-f830-4434-af62-4a01a880aa4b" providerId="AD" clId="Web-{7E45FAC6-7DA1-4ABA-9ECE-3AFCE0EA0544}" dt="2021-02-17T14:00:48.623" v="161" actId="20577"/>
        <pc:sldMkLst>
          <pc:docMk/>
          <pc:sldMk cId="3388198768" sldId="276"/>
        </pc:sldMkLst>
        <pc:spChg chg="mod">
          <ac:chgData name="HALDANE Jill" userId="S::jhaldan2@ed.ac.uk::24894966-f830-4434-af62-4a01a880aa4b" providerId="AD" clId="Web-{7E45FAC6-7DA1-4ABA-9ECE-3AFCE0EA0544}" dt="2021-02-17T14:00:48.623" v="161" actId="20577"/>
          <ac:spMkLst>
            <pc:docMk/>
            <pc:sldMk cId="3388198768" sldId="276"/>
            <ac:spMk id="7" creationId="{00000000-0000-0000-0000-000000000000}"/>
          </ac:spMkLst>
        </pc:spChg>
      </pc:sldChg>
      <pc:sldChg chg="modSp">
        <pc:chgData name="HALDANE Jill" userId="S::jhaldan2@ed.ac.uk::24894966-f830-4434-af62-4a01a880aa4b" providerId="AD" clId="Web-{7E45FAC6-7DA1-4ABA-9ECE-3AFCE0EA0544}" dt="2021-02-17T14:01:13.061" v="181" actId="20577"/>
        <pc:sldMkLst>
          <pc:docMk/>
          <pc:sldMk cId="2578898930" sldId="277"/>
        </pc:sldMkLst>
        <pc:spChg chg="mod">
          <ac:chgData name="HALDANE Jill" userId="S::jhaldan2@ed.ac.uk::24894966-f830-4434-af62-4a01a880aa4b" providerId="AD" clId="Web-{7E45FAC6-7DA1-4ABA-9ECE-3AFCE0EA0544}" dt="2021-02-17T14:01:13.061" v="181" actId="20577"/>
          <ac:spMkLst>
            <pc:docMk/>
            <pc:sldMk cId="2578898930" sldId="277"/>
            <ac:spMk id="7" creationId="{00000000-0000-0000-0000-000000000000}"/>
          </ac:spMkLst>
        </pc:spChg>
      </pc:sldChg>
      <pc:sldChg chg="modSp">
        <pc:chgData name="HALDANE Jill" userId="S::jhaldan2@ed.ac.uk::24894966-f830-4434-af62-4a01a880aa4b" providerId="AD" clId="Web-{7E45FAC6-7DA1-4ABA-9ECE-3AFCE0EA0544}" dt="2021-02-17T14:01:20.686" v="187" actId="20577"/>
        <pc:sldMkLst>
          <pc:docMk/>
          <pc:sldMk cId="1214823227" sldId="278"/>
        </pc:sldMkLst>
        <pc:spChg chg="mod">
          <ac:chgData name="HALDANE Jill" userId="S::jhaldan2@ed.ac.uk::24894966-f830-4434-af62-4a01a880aa4b" providerId="AD" clId="Web-{7E45FAC6-7DA1-4ABA-9ECE-3AFCE0EA0544}" dt="2021-02-17T14:01:20.686" v="187" actId="20577"/>
          <ac:spMkLst>
            <pc:docMk/>
            <pc:sldMk cId="1214823227" sldId="278"/>
            <ac:spMk id="7" creationId="{00000000-0000-0000-0000-000000000000}"/>
          </ac:spMkLst>
        </pc:spChg>
      </pc:sldChg>
    </pc:docChg>
  </pc:docChgLst>
  <pc:docChgLst>
    <pc:chgData name="HALDANE Jill" userId="S::jhaldan2@ed.ac.uk::24894966-f830-4434-af62-4a01a880aa4b" providerId="AD" clId="Web-{6AC54441-A650-41A8-AFF2-6192C54BE265}"/>
    <pc:docChg chg="modSld">
      <pc:chgData name="HALDANE Jill" userId="S::jhaldan2@ed.ac.uk::24894966-f830-4434-af62-4a01a880aa4b" providerId="AD" clId="Web-{6AC54441-A650-41A8-AFF2-6192C54BE265}" dt="2021-02-18T13:23:04.809" v="104" actId="20577"/>
      <pc:docMkLst>
        <pc:docMk/>
      </pc:docMkLst>
      <pc:sldChg chg="addSp delSp modSp">
        <pc:chgData name="HALDANE Jill" userId="S::jhaldan2@ed.ac.uk::24894966-f830-4434-af62-4a01a880aa4b" providerId="AD" clId="Web-{6AC54441-A650-41A8-AFF2-6192C54BE265}" dt="2021-02-18T13:21:25.685" v="79" actId="1076"/>
        <pc:sldMkLst>
          <pc:docMk/>
          <pc:sldMk cId="2923448954" sldId="270"/>
        </pc:sldMkLst>
        <pc:spChg chg="add del mod">
          <ac:chgData name="HALDANE Jill" userId="S::jhaldan2@ed.ac.uk::24894966-f830-4434-af62-4a01a880aa4b" providerId="AD" clId="Web-{6AC54441-A650-41A8-AFF2-6192C54BE265}" dt="2021-02-18T13:18:39.405" v="69"/>
          <ac:spMkLst>
            <pc:docMk/>
            <pc:sldMk cId="2923448954" sldId="270"/>
            <ac:spMk id="3" creationId="{377F4994-C39E-47FD-8FFE-139DD74926A9}"/>
          </ac:spMkLst>
        </pc:spChg>
        <pc:picChg chg="add mod ord">
          <ac:chgData name="HALDANE Jill" userId="S::jhaldan2@ed.ac.uk::24894966-f830-4434-af62-4a01a880aa4b" providerId="AD" clId="Web-{6AC54441-A650-41A8-AFF2-6192C54BE265}" dt="2021-02-18T13:18:50.733" v="73" actId="1076"/>
          <ac:picMkLst>
            <pc:docMk/>
            <pc:sldMk cId="2923448954" sldId="270"/>
            <ac:picMk id="6" creationId="{58F177BB-054C-4DD8-80BA-9B377150019A}"/>
          </ac:picMkLst>
        </pc:picChg>
        <pc:picChg chg="add mod">
          <ac:chgData name="HALDANE Jill" userId="S::jhaldan2@ed.ac.uk::24894966-f830-4434-af62-4a01a880aa4b" providerId="AD" clId="Web-{6AC54441-A650-41A8-AFF2-6192C54BE265}" dt="2021-02-18T13:21:25.685" v="79" actId="1076"/>
          <ac:picMkLst>
            <pc:docMk/>
            <pc:sldMk cId="2923448954" sldId="270"/>
            <ac:picMk id="8" creationId="{045285C3-E12D-49A2-9C54-45DA7B46248A}"/>
          </ac:picMkLst>
        </pc:picChg>
        <pc:picChg chg="del">
          <ac:chgData name="HALDANE Jill" userId="S::jhaldan2@ed.ac.uk::24894966-f830-4434-af62-4a01a880aa4b" providerId="AD" clId="Web-{6AC54441-A650-41A8-AFF2-6192C54BE265}" dt="2021-02-18T13:16:32.859" v="0"/>
          <ac:picMkLst>
            <pc:docMk/>
            <pc:sldMk cId="2923448954" sldId="270"/>
            <ac:picMk id="9" creationId="{8644EEF2-797E-4BB0-B3A2-34B7E8935A0B}"/>
          </ac:picMkLst>
        </pc:picChg>
        <pc:picChg chg="del">
          <ac:chgData name="HALDANE Jill" userId="S::jhaldan2@ed.ac.uk::24894966-f830-4434-af62-4a01a880aa4b" providerId="AD" clId="Web-{6AC54441-A650-41A8-AFF2-6192C54BE265}" dt="2021-02-18T13:18:55.968" v="74"/>
          <ac:picMkLst>
            <pc:docMk/>
            <pc:sldMk cId="2923448954" sldId="270"/>
            <ac:picMk id="10" creationId="{8438583C-CE23-4B6C-ABDD-3D6B98A941BE}"/>
          </ac:picMkLst>
        </pc:picChg>
      </pc:sldChg>
      <pc:sldChg chg="modSp">
        <pc:chgData name="HALDANE Jill" userId="S::jhaldan2@ed.ac.uk::24894966-f830-4434-af62-4a01a880aa4b" providerId="AD" clId="Web-{6AC54441-A650-41A8-AFF2-6192C54BE265}" dt="2021-02-18T13:23:04.809" v="104" actId="20577"/>
        <pc:sldMkLst>
          <pc:docMk/>
          <pc:sldMk cId="103493770" sldId="279"/>
        </pc:sldMkLst>
        <pc:spChg chg="mod">
          <ac:chgData name="HALDANE Jill" userId="S::jhaldan2@ed.ac.uk::24894966-f830-4434-af62-4a01a880aa4b" providerId="AD" clId="Web-{6AC54441-A650-41A8-AFF2-6192C54BE265}" dt="2021-02-18T13:23:04.809" v="104" actId="20577"/>
          <ac:spMkLst>
            <pc:docMk/>
            <pc:sldMk cId="103493770" sldId="279"/>
            <ac:spMk id="8" creationId="{00000000-0000-0000-0000-000000000000}"/>
          </ac:spMkLst>
        </pc:spChg>
      </pc:sldChg>
    </pc:docChg>
  </pc:docChgLst>
  <pc:docChgLst>
    <pc:chgData name="DAVIES Philip" userId="S::pdavies4@ed.ac.uk::530be227-822f-4d48-b630-9a58c71efdd8" providerId="AD" clId="Web-{0D6CB49F-E43A-44FE-AFCB-5D9542453395}"/>
    <pc:docChg chg="">
      <pc:chgData name="DAVIES Philip" userId="S::pdavies4@ed.ac.uk::530be227-822f-4d48-b630-9a58c71efdd8" providerId="AD" clId="Web-{0D6CB49F-E43A-44FE-AFCB-5D9542453395}" dt="2021-02-22T11:53:55.996" v="0"/>
      <pc:docMkLst>
        <pc:docMk/>
      </pc:docMkLst>
      <pc:sldChg chg="addCm">
        <pc:chgData name="DAVIES Philip" userId="S::pdavies4@ed.ac.uk::530be227-822f-4d48-b630-9a58c71efdd8" providerId="AD" clId="Web-{0D6CB49F-E43A-44FE-AFCB-5D9542453395}" dt="2021-02-22T11:53:55.996" v="0"/>
        <pc:sldMkLst>
          <pc:docMk/>
          <pc:sldMk cId="1214823227" sldId="278"/>
        </pc:sldMkLst>
      </pc:sldChg>
    </pc:docChg>
  </pc:docChgLst>
  <pc:docChgLst>
    <pc:chgData name="DAVIES Philip" userId="S::pdavies4@ed.ac.uk::530be227-822f-4d48-b630-9a58c71efdd8" providerId="AD" clId="Web-{48A8DD2B-D576-3E31-7194-A8113CCAA912}"/>
    <pc:docChg chg="delSld modSld sldOrd">
      <pc:chgData name="DAVIES Philip" userId="S::pdavies4@ed.ac.uk::530be227-822f-4d48-b630-9a58c71efdd8" providerId="AD" clId="Web-{48A8DD2B-D576-3E31-7194-A8113CCAA912}" dt="2021-02-24T14:33:08.701" v="1006" actId="20577"/>
      <pc:docMkLst>
        <pc:docMk/>
      </pc:docMkLst>
      <pc:sldChg chg="modSp">
        <pc:chgData name="DAVIES Philip" userId="S::pdavies4@ed.ac.uk::530be227-822f-4d48-b630-9a58c71efdd8" providerId="AD" clId="Web-{48A8DD2B-D576-3E31-7194-A8113CCAA912}" dt="2021-02-24T14:31:37.432" v="978" actId="20577"/>
        <pc:sldMkLst>
          <pc:docMk/>
          <pc:sldMk cId="4245373448" sldId="264"/>
        </pc:sldMkLst>
        <pc:spChg chg="mod">
          <ac:chgData name="DAVIES Philip" userId="S::pdavies4@ed.ac.uk::530be227-822f-4d48-b630-9a58c71efdd8" providerId="AD" clId="Web-{48A8DD2B-D576-3E31-7194-A8113CCAA912}" dt="2021-02-24T14:31:37.432" v="978" actId="20577"/>
          <ac:spMkLst>
            <pc:docMk/>
            <pc:sldMk cId="4245373448" sldId="264"/>
            <ac:spMk id="8" creationId="{00000000-0000-0000-0000-000000000000}"/>
          </ac:spMkLst>
        </pc:spChg>
      </pc:sldChg>
      <pc:sldChg chg="addCm">
        <pc:chgData name="DAVIES Philip" userId="S::pdavies4@ed.ac.uk::530be227-822f-4d48-b630-9a58c71efdd8" providerId="AD" clId="Web-{48A8DD2B-D576-3E31-7194-A8113CCAA912}" dt="2021-02-24T13:33:37.928" v="775"/>
        <pc:sldMkLst>
          <pc:docMk/>
          <pc:sldMk cId="3508701085" sldId="267"/>
        </pc:sldMkLst>
      </pc:sldChg>
      <pc:sldChg chg="modSp modNotes">
        <pc:chgData name="DAVIES Philip" userId="S::pdavies4@ed.ac.uk::530be227-822f-4d48-b630-9a58c71efdd8" providerId="AD" clId="Web-{48A8DD2B-D576-3E31-7194-A8113CCAA912}" dt="2021-02-24T14:32:52.888" v="993" actId="20577"/>
        <pc:sldMkLst>
          <pc:docMk/>
          <pc:sldMk cId="764738674" sldId="272"/>
        </pc:sldMkLst>
        <pc:spChg chg="mod">
          <ac:chgData name="DAVIES Philip" userId="S::pdavies4@ed.ac.uk::530be227-822f-4d48-b630-9a58c71efdd8" providerId="AD" clId="Web-{48A8DD2B-D576-3E31-7194-A8113CCAA912}" dt="2021-02-24T14:32:52.888" v="993" actId="20577"/>
          <ac:spMkLst>
            <pc:docMk/>
            <pc:sldMk cId="764738674" sldId="272"/>
            <ac:spMk id="8" creationId="{00000000-0000-0000-0000-000000000000}"/>
          </ac:spMkLst>
        </pc:spChg>
      </pc:sldChg>
      <pc:sldChg chg="modSp modNotes">
        <pc:chgData name="DAVIES Philip" userId="S::pdavies4@ed.ac.uk::530be227-822f-4d48-b630-9a58c71efdd8" providerId="AD" clId="Web-{48A8DD2B-D576-3E31-7194-A8113CCAA912}" dt="2021-02-24T14:33:08.701" v="1006" actId="20577"/>
        <pc:sldMkLst>
          <pc:docMk/>
          <pc:sldMk cId="1196916139" sldId="273"/>
        </pc:sldMkLst>
        <pc:spChg chg="mod">
          <ac:chgData name="DAVIES Philip" userId="S::pdavies4@ed.ac.uk::530be227-822f-4d48-b630-9a58c71efdd8" providerId="AD" clId="Web-{48A8DD2B-D576-3E31-7194-A8113CCAA912}" dt="2021-02-24T14:33:08.701" v="1006" actId="20577"/>
          <ac:spMkLst>
            <pc:docMk/>
            <pc:sldMk cId="1196916139" sldId="273"/>
            <ac:spMk id="8" creationId="{00000000-0000-0000-0000-000000000000}"/>
          </ac:spMkLst>
        </pc:spChg>
      </pc:sldChg>
      <pc:sldChg chg="modSp">
        <pc:chgData name="DAVIES Philip" userId="S::pdavies4@ed.ac.uk::530be227-822f-4d48-b630-9a58c71efdd8" providerId="AD" clId="Web-{48A8DD2B-D576-3E31-7194-A8113CCAA912}" dt="2021-02-24T13:44:00.211" v="932" actId="20577"/>
        <pc:sldMkLst>
          <pc:docMk/>
          <pc:sldMk cId="3689472626" sldId="274"/>
        </pc:sldMkLst>
        <pc:spChg chg="mod">
          <ac:chgData name="DAVIES Philip" userId="S::pdavies4@ed.ac.uk::530be227-822f-4d48-b630-9a58c71efdd8" providerId="AD" clId="Web-{48A8DD2B-D576-3E31-7194-A8113CCAA912}" dt="2021-02-24T13:43:28.304" v="927" actId="1076"/>
          <ac:spMkLst>
            <pc:docMk/>
            <pc:sldMk cId="3689472626" sldId="274"/>
            <ac:spMk id="7" creationId="{00000000-0000-0000-0000-000000000000}"/>
          </ac:spMkLst>
        </pc:spChg>
        <pc:spChg chg="mod">
          <ac:chgData name="DAVIES Philip" userId="S::pdavies4@ed.ac.uk::530be227-822f-4d48-b630-9a58c71efdd8" providerId="AD" clId="Web-{48A8DD2B-D576-3E31-7194-A8113CCAA912}" dt="2021-02-24T13:44:00.211" v="932" actId="20577"/>
          <ac:spMkLst>
            <pc:docMk/>
            <pc:sldMk cId="3689472626" sldId="274"/>
            <ac:spMk id="8" creationId="{00000000-0000-0000-0000-000000000000}"/>
          </ac:spMkLst>
        </pc:spChg>
      </pc:sldChg>
      <pc:sldChg chg="modSp modNotes">
        <pc:chgData name="DAVIES Philip" userId="S::pdavies4@ed.ac.uk::530be227-822f-4d48-b630-9a58c71efdd8" providerId="AD" clId="Web-{48A8DD2B-D576-3E31-7194-A8113CCAA912}" dt="2021-02-24T13:44:07.946" v="933" actId="20577"/>
        <pc:sldMkLst>
          <pc:docMk/>
          <pc:sldMk cId="3597337667" sldId="275"/>
        </pc:sldMkLst>
        <pc:spChg chg="mod">
          <ac:chgData name="DAVIES Philip" userId="S::pdavies4@ed.ac.uk::530be227-822f-4d48-b630-9a58c71efdd8" providerId="AD" clId="Web-{48A8DD2B-D576-3E31-7194-A8113CCAA912}" dt="2021-02-24T13:44:07.946" v="933" actId="20577"/>
          <ac:spMkLst>
            <pc:docMk/>
            <pc:sldMk cId="3597337667" sldId="275"/>
            <ac:spMk id="8" creationId="{00000000-0000-0000-0000-000000000000}"/>
          </ac:spMkLst>
        </pc:spChg>
      </pc:sldChg>
      <pc:sldChg chg="modSp modNotes">
        <pc:chgData name="DAVIES Philip" userId="S::pdavies4@ed.ac.uk::530be227-822f-4d48-b630-9a58c71efdd8" providerId="AD" clId="Web-{48A8DD2B-D576-3E31-7194-A8113CCAA912}" dt="2021-02-24T14:23:18.918" v="962"/>
        <pc:sldMkLst>
          <pc:docMk/>
          <pc:sldMk cId="3388198768" sldId="276"/>
        </pc:sldMkLst>
        <pc:spChg chg="mod">
          <ac:chgData name="DAVIES Philip" userId="S::pdavies4@ed.ac.uk::530be227-822f-4d48-b630-9a58c71efdd8" providerId="AD" clId="Web-{48A8DD2B-D576-3E31-7194-A8113CCAA912}" dt="2021-02-24T13:11:15.531" v="6" actId="20577"/>
          <ac:spMkLst>
            <pc:docMk/>
            <pc:sldMk cId="3388198768" sldId="276"/>
            <ac:spMk id="8" creationId="{00000000-0000-0000-0000-000000000000}"/>
          </ac:spMkLst>
        </pc:spChg>
      </pc:sldChg>
      <pc:sldChg chg="modSp del ord addCm delCm">
        <pc:chgData name="DAVIES Philip" userId="S::pdavies4@ed.ac.uk::530be227-822f-4d48-b630-9a58c71efdd8" providerId="AD" clId="Web-{48A8DD2B-D576-3E31-7194-A8113CCAA912}" dt="2021-02-24T14:31:39.542" v="979"/>
        <pc:sldMkLst>
          <pc:docMk/>
          <pc:sldMk cId="162599879" sldId="282"/>
        </pc:sldMkLst>
        <pc:spChg chg="mod">
          <ac:chgData name="DAVIES Philip" userId="S::pdavies4@ed.ac.uk::530be227-822f-4d48-b630-9a58c71efdd8" providerId="AD" clId="Web-{48A8DD2B-D576-3E31-7194-A8113CCAA912}" dt="2021-02-24T13:15:02.943" v="40" actId="20577"/>
          <ac:spMkLst>
            <pc:docMk/>
            <pc:sldMk cId="162599879" sldId="282"/>
            <ac:spMk id="8" creationId="{00000000-0000-0000-0000-000000000000}"/>
          </ac:spMkLst>
        </pc:spChg>
      </pc:sldChg>
      <pc:sldChg chg="modSp addCm delCm modNotes">
        <pc:chgData name="DAVIES Philip" userId="S::pdavies4@ed.ac.uk::530be227-822f-4d48-b630-9a58c71efdd8" providerId="AD" clId="Web-{48A8DD2B-D576-3E31-7194-A8113CCAA912}" dt="2021-02-24T14:19:14.755" v="953"/>
        <pc:sldMkLst>
          <pc:docMk/>
          <pc:sldMk cId="2719091103" sldId="283"/>
        </pc:sldMkLst>
        <pc:spChg chg="mod">
          <ac:chgData name="DAVIES Philip" userId="S::pdavies4@ed.ac.uk::530be227-822f-4d48-b630-9a58c71efdd8" providerId="AD" clId="Web-{48A8DD2B-D576-3E31-7194-A8113CCAA912}" dt="2021-02-24T14:19:02.411" v="950" actId="20577"/>
          <ac:spMkLst>
            <pc:docMk/>
            <pc:sldMk cId="2719091103" sldId="283"/>
            <ac:spMk id="8" creationId="{00000000-0000-0000-0000-000000000000}"/>
          </ac:spMkLst>
        </pc:spChg>
      </pc:sldChg>
      <pc:sldChg chg="del">
        <pc:chgData name="DAVIES Philip" userId="S::pdavies4@ed.ac.uk::530be227-822f-4d48-b630-9a58c71efdd8" providerId="AD" clId="Web-{48A8DD2B-D576-3E31-7194-A8113CCAA912}" dt="2021-02-24T14:31:52.745" v="980"/>
        <pc:sldMkLst>
          <pc:docMk/>
          <pc:sldMk cId="2077123455" sldId="284"/>
        </pc:sldMkLst>
      </pc:sldChg>
      <pc:sldChg chg="modSp">
        <pc:chgData name="DAVIES Philip" userId="S::pdavies4@ed.ac.uk::530be227-822f-4d48-b630-9a58c71efdd8" providerId="AD" clId="Web-{48A8DD2B-D576-3E31-7194-A8113CCAA912}" dt="2021-02-24T13:19:09.982" v="43" actId="1076"/>
        <pc:sldMkLst>
          <pc:docMk/>
          <pc:sldMk cId="3863362007" sldId="286"/>
        </pc:sldMkLst>
        <pc:grpChg chg="mod">
          <ac:chgData name="DAVIES Philip" userId="S::pdavies4@ed.ac.uk::530be227-822f-4d48-b630-9a58c71efdd8" providerId="AD" clId="Web-{48A8DD2B-D576-3E31-7194-A8113CCAA912}" dt="2021-02-24T13:19:09.982" v="43" actId="1076"/>
          <ac:grpSpMkLst>
            <pc:docMk/>
            <pc:sldMk cId="3863362007" sldId="286"/>
            <ac:grpSpMk id="16" creationId="{15FE7622-C948-405E-9F44-4EA21801ED0D}"/>
          </ac:grpSpMkLst>
        </pc:grpChg>
      </pc:sldChg>
    </pc:docChg>
  </pc:docChgLst>
  <pc:docChgLst>
    <pc:chgData name="HALDANE Jill" userId="S::jhaldan2@ed.ac.uk::24894966-f830-4434-af62-4a01a880aa4b" providerId="AD" clId="Web-{34F68C95-7262-429D-847C-937565B0B02C}"/>
    <pc:docChg chg="modSld">
      <pc:chgData name="HALDANE Jill" userId="S::jhaldan2@ed.ac.uk::24894966-f830-4434-af62-4a01a880aa4b" providerId="AD" clId="Web-{34F68C95-7262-429D-847C-937565B0B02C}" dt="2021-02-17T13:41:50.698" v="3" actId="20577"/>
      <pc:docMkLst>
        <pc:docMk/>
      </pc:docMkLst>
      <pc:sldChg chg="modSp">
        <pc:chgData name="HALDANE Jill" userId="S::jhaldan2@ed.ac.uk::24894966-f830-4434-af62-4a01a880aa4b" providerId="AD" clId="Web-{34F68C95-7262-429D-847C-937565B0B02C}" dt="2021-02-17T13:41:50.698" v="3" actId="20577"/>
        <pc:sldMkLst>
          <pc:docMk/>
          <pc:sldMk cId="3508701085" sldId="267"/>
        </pc:sldMkLst>
        <pc:spChg chg="mod">
          <ac:chgData name="HALDANE Jill" userId="S::jhaldan2@ed.ac.uk::24894966-f830-4434-af62-4a01a880aa4b" providerId="AD" clId="Web-{34F68C95-7262-429D-847C-937565B0B02C}" dt="2021-02-17T13:41:50.698" v="3" actId="20577"/>
          <ac:spMkLst>
            <pc:docMk/>
            <pc:sldMk cId="3508701085" sldId="267"/>
            <ac:spMk id="2" creationId="{00000000-0000-0000-0000-000000000000}"/>
          </ac:spMkLst>
        </pc:spChg>
      </pc:sldChg>
    </pc:docChg>
  </pc:docChgLst>
  <pc:docChgLst>
    <pc:chgData name="DAVIES Philip" userId="S::pdavies4@ed.ac.uk::530be227-822f-4d48-b630-9a58c71efdd8" providerId="AD" clId="Web-{4316ACC9-873A-B26A-4E14-291B9918064B}"/>
    <pc:docChg chg="delSld modSld sldOrd">
      <pc:chgData name="DAVIES Philip" userId="S::pdavies4@ed.ac.uk::530be227-822f-4d48-b630-9a58c71efdd8" providerId="AD" clId="Web-{4316ACC9-873A-B26A-4E14-291B9918064B}" dt="2021-02-22T16:31:36.730" v="159" actId="20577"/>
      <pc:docMkLst>
        <pc:docMk/>
      </pc:docMkLst>
      <pc:sldChg chg="modSp">
        <pc:chgData name="DAVIES Philip" userId="S::pdavies4@ed.ac.uk::530be227-822f-4d48-b630-9a58c71efdd8" providerId="AD" clId="Web-{4316ACC9-873A-B26A-4E14-291B9918064B}" dt="2021-02-22T16:27:26.745" v="157" actId="20577"/>
        <pc:sldMkLst>
          <pc:docMk/>
          <pc:sldMk cId="4245373448" sldId="264"/>
        </pc:sldMkLst>
        <pc:spChg chg="mod">
          <ac:chgData name="DAVIES Philip" userId="S::pdavies4@ed.ac.uk::530be227-822f-4d48-b630-9a58c71efdd8" providerId="AD" clId="Web-{4316ACC9-873A-B26A-4E14-291B9918064B}" dt="2021-02-22T16:27:26.745" v="157" actId="20577"/>
          <ac:spMkLst>
            <pc:docMk/>
            <pc:sldMk cId="4245373448" sldId="264"/>
            <ac:spMk id="8" creationId="{00000000-0000-0000-0000-000000000000}"/>
          </ac:spMkLst>
        </pc:spChg>
      </pc:sldChg>
      <pc:sldChg chg="modSp">
        <pc:chgData name="DAVIES Philip" userId="S::pdavies4@ed.ac.uk::530be227-822f-4d48-b630-9a58c71efdd8" providerId="AD" clId="Web-{4316ACC9-873A-B26A-4E14-291B9918064B}" dt="2021-02-22T16:26:10.443" v="146" actId="20577"/>
        <pc:sldMkLst>
          <pc:docMk/>
          <pc:sldMk cId="3388198768" sldId="276"/>
        </pc:sldMkLst>
        <pc:spChg chg="mod">
          <ac:chgData name="DAVIES Philip" userId="S::pdavies4@ed.ac.uk::530be227-822f-4d48-b630-9a58c71efdd8" providerId="AD" clId="Web-{4316ACC9-873A-B26A-4E14-291B9918064B}" dt="2021-02-22T16:26:10.443" v="146" actId="20577"/>
          <ac:spMkLst>
            <pc:docMk/>
            <pc:sldMk cId="3388198768" sldId="276"/>
            <ac:spMk id="8" creationId="{00000000-0000-0000-0000-000000000000}"/>
          </ac:spMkLst>
        </pc:spChg>
      </pc:sldChg>
      <pc:sldChg chg="del">
        <pc:chgData name="DAVIES Philip" userId="S::pdavies4@ed.ac.uk::530be227-822f-4d48-b630-9a58c71efdd8" providerId="AD" clId="Web-{4316ACC9-873A-B26A-4E14-291B9918064B}" dt="2021-02-22T16:26:17.334" v="148"/>
        <pc:sldMkLst>
          <pc:docMk/>
          <pc:sldMk cId="2578898930" sldId="277"/>
        </pc:sldMkLst>
      </pc:sldChg>
      <pc:sldChg chg="modSp">
        <pc:chgData name="DAVIES Philip" userId="S::pdavies4@ed.ac.uk::530be227-822f-4d48-b630-9a58c71efdd8" providerId="AD" clId="Web-{4316ACC9-873A-B26A-4E14-291B9918064B}" dt="2021-02-22T16:31:36.730" v="159" actId="20577"/>
        <pc:sldMkLst>
          <pc:docMk/>
          <pc:sldMk cId="1214823227" sldId="278"/>
        </pc:sldMkLst>
        <pc:spChg chg="mod">
          <ac:chgData name="DAVIES Philip" userId="S::pdavies4@ed.ac.uk::530be227-822f-4d48-b630-9a58c71efdd8" providerId="AD" clId="Web-{4316ACC9-873A-B26A-4E14-291B9918064B}" dt="2021-02-22T16:31:36.730" v="159" actId="20577"/>
          <ac:spMkLst>
            <pc:docMk/>
            <pc:sldMk cId="1214823227" sldId="278"/>
            <ac:spMk id="8" creationId="{00000000-0000-0000-0000-000000000000}"/>
          </ac:spMkLst>
        </pc:spChg>
      </pc:sldChg>
      <pc:sldChg chg="addSp delSp modSp ord">
        <pc:chgData name="DAVIES Philip" userId="S::pdavies4@ed.ac.uk::530be227-822f-4d48-b630-9a58c71efdd8" providerId="AD" clId="Web-{4316ACC9-873A-B26A-4E14-291B9918064B}" dt="2021-02-22T16:07:12.147" v="24" actId="1076"/>
        <pc:sldMkLst>
          <pc:docMk/>
          <pc:sldMk cId="2898142164" sldId="281"/>
        </pc:sldMkLst>
        <pc:spChg chg="add del mod">
          <ac:chgData name="DAVIES Philip" userId="S::pdavies4@ed.ac.uk::530be227-822f-4d48-b630-9a58c71efdd8" providerId="AD" clId="Web-{4316ACC9-873A-B26A-4E14-291B9918064B}" dt="2021-02-22T16:05:33.359" v="4"/>
          <ac:spMkLst>
            <pc:docMk/>
            <pc:sldMk cId="2898142164" sldId="281"/>
            <ac:spMk id="2" creationId="{25D47FCB-9933-4829-ACC0-FECD73FAEC3B}"/>
          </ac:spMkLst>
        </pc:spChg>
        <pc:spChg chg="add mod">
          <ac:chgData name="DAVIES Philip" userId="S::pdavies4@ed.ac.uk::530be227-822f-4d48-b630-9a58c71efdd8" providerId="AD" clId="Web-{4316ACC9-873A-B26A-4E14-291B9918064B}" dt="2021-02-22T16:06:31.206" v="21" actId="1076"/>
          <ac:spMkLst>
            <pc:docMk/>
            <pc:sldMk cId="2898142164" sldId="281"/>
            <ac:spMk id="3" creationId="{5C73679F-19E9-4094-A3A7-AC3B48CCB0D4}"/>
          </ac:spMkLst>
        </pc:spChg>
        <pc:spChg chg="mod">
          <ac:chgData name="DAVIES Philip" userId="S::pdavies4@ed.ac.uk::530be227-822f-4d48-b630-9a58c71efdd8" providerId="AD" clId="Web-{4316ACC9-873A-B26A-4E14-291B9918064B}" dt="2021-02-22T16:07:12.147" v="24" actId="1076"/>
          <ac:spMkLst>
            <pc:docMk/>
            <pc:sldMk cId="2898142164" sldId="281"/>
            <ac:spMk id="7" creationId="{00000000-0000-0000-0000-000000000000}"/>
          </ac:spMkLst>
        </pc:spChg>
        <pc:spChg chg="mod">
          <ac:chgData name="DAVIES Philip" userId="S::pdavies4@ed.ac.uk::530be227-822f-4d48-b630-9a58c71efdd8" providerId="AD" clId="Web-{4316ACC9-873A-B26A-4E14-291B9918064B}" dt="2021-02-22T16:05:45.969" v="7" actId="20577"/>
          <ac:spMkLst>
            <pc:docMk/>
            <pc:sldMk cId="2898142164" sldId="281"/>
            <ac:spMk id="8" creationId="{00000000-0000-0000-0000-000000000000}"/>
          </ac:spMkLst>
        </pc:spChg>
      </pc:sldChg>
      <pc:sldChg chg="modSp ord">
        <pc:chgData name="DAVIES Philip" userId="S::pdavies4@ed.ac.uk::530be227-822f-4d48-b630-9a58c71efdd8" providerId="AD" clId="Web-{4316ACC9-873A-B26A-4E14-291B9918064B}" dt="2021-02-22T16:27:13.494" v="155"/>
        <pc:sldMkLst>
          <pc:docMk/>
          <pc:sldMk cId="162599879" sldId="282"/>
        </pc:sldMkLst>
        <pc:spChg chg="mod">
          <ac:chgData name="DAVIES Philip" userId="S::pdavies4@ed.ac.uk::530be227-822f-4d48-b630-9a58c71efdd8" providerId="AD" clId="Web-{4316ACC9-873A-B26A-4E14-291B9918064B}" dt="2021-02-22T16:26:52.336" v="154" actId="20577"/>
          <ac:spMkLst>
            <pc:docMk/>
            <pc:sldMk cId="162599879" sldId="282"/>
            <ac:spMk id="7" creationId="{00000000-0000-0000-0000-000000000000}"/>
          </ac:spMkLst>
        </pc:spChg>
      </pc:sldChg>
    </pc:docChg>
  </pc:docChgLst>
  <pc:docChgLst>
    <pc:chgData name="DAVIES Philip" userId="S::pdavies4@ed.ac.uk::530be227-822f-4d48-b630-9a58c71efdd8" providerId="AD" clId="Web-{36DAC8F7-029F-57BD-B625-2232433C44E5}"/>
    <pc:docChg chg="modSld">
      <pc:chgData name="DAVIES Philip" userId="S::pdavies4@ed.ac.uk::530be227-822f-4d48-b630-9a58c71efdd8" providerId="AD" clId="Web-{36DAC8F7-029F-57BD-B625-2232433C44E5}" dt="2021-02-22T18:24:48.667" v="1" actId="20577"/>
      <pc:docMkLst>
        <pc:docMk/>
      </pc:docMkLst>
      <pc:sldChg chg="modSp">
        <pc:chgData name="DAVIES Philip" userId="S::pdavies4@ed.ac.uk::530be227-822f-4d48-b630-9a58c71efdd8" providerId="AD" clId="Web-{36DAC8F7-029F-57BD-B625-2232433C44E5}" dt="2021-02-22T18:24:48.667" v="1" actId="20577"/>
        <pc:sldMkLst>
          <pc:docMk/>
          <pc:sldMk cId="2719091103" sldId="283"/>
        </pc:sldMkLst>
        <pc:spChg chg="mod">
          <ac:chgData name="DAVIES Philip" userId="S::pdavies4@ed.ac.uk::530be227-822f-4d48-b630-9a58c71efdd8" providerId="AD" clId="Web-{36DAC8F7-029F-57BD-B625-2232433C44E5}" dt="2021-02-22T18:24:48.667" v="1" actId="20577"/>
          <ac:spMkLst>
            <pc:docMk/>
            <pc:sldMk cId="2719091103" sldId="283"/>
            <ac:spMk id="8" creationId="{00000000-0000-0000-0000-000000000000}"/>
          </ac:spMkLst>
        </pc:spChg>
      </pc:sldChg>
    </pc:docChg>
  </pc:docChgLst>
  <pc:docChgLst>
    <pc:chgData name="HALDANE Jill" userId="S::jhaldan2@ed.ac.uk::24894966-f830-4434-af62-4a01a880aa4b" providerId="AD" clId="Web-{D5F041C2-0DA0-4BC0-8BCA-356520D4FD2C}"/>
    <pc:docChg chg="modSld">
      <pc:chgData name="HALDANE Jill" userId="S::jhaldan2@ed.ac.uk::24894966-f830-4434-af62-4a01a880aa4b" providerId="AD" clId="Web-{D5F041C2-0DA0-4BC0-8BCA-356520D4FD2C}" dt="2021-02-22T11:13:23.737" v="62"/>
      <pc:docMkLst>
        <pc:docMk/>
      </pc:docMkLst>
      <pc:sldChg chg="modSp addCm">
        <pc:chgData name="HALDANE Jill" userId="S::jhaldan2@ed.ac.uk::24894966-f830-4434-af62-4a01a880aa4b" providerId="AD" clId="Web-{D5F041C2-0DA0-4BC0-8BCA-356520D4FD2C}" dt="2021-02-22T10:43:58.610" v="9" actId="20577"/>
        <pc:sldMkLst>
          <pc:docMk/>
          <pc:sldMk cId="1954885437" sldId="269"/>
        </pc:sldMkLst>
        <pc:spChg chg="mod">
          <ac:chgData name="HALDANE Jill" userId="S::jhaldan2@ed.ac.uk::24894966-f830-4434-af62-4a01a880aa4b" providerId="AD" clId="Web-{D5F041C2-0DA0-4BC0-8BCA-356520D4FD2C}" dt="2021-02-22T10:42:15.999" v="6" actId="20577"/>
          <ac:spMkLst>
            <pc:docMk/>
            <pc:sldMk cId="1954885437" sldId="269"/>
            <ac:spMk id="7" creationId="{00000000-0000-0000-0000-000000000000}"/>
          </ac:spMkLst>
        </pc:spChg>
        <pc:spChg chg="mod">
          <ac:chgData name="HALDANE Jill" userId="S::jhaldan2@ed.ac.uk::24894966-f830-4434-af62-4a01a880aa4b" providerId="AD" clId="Web-{D5F041C2-0DA0-4BC0-8BCA-356520D4FD2C}" dt="2021-02-22T10:43:58.610" v="9" actId="20577"/>
          <ac:spMkLst>
            <pc:docMk/>
            <pc:sldMk cId="1954885437" sldId="269"/>
            <ac:spMk id="8" creationId="{00000000-0000-0000-0000-000000000000}"/>
          </ac:spMkLst>
        </pc:spChg>
      </pc:sldChg>
      <pc:sldChg chg="addCm">
        <pc:chgData name="HALDANE Jill" userId="S::jhaldan2@ed.ac.uk::24894966-f830-4434-af62-4a01a880aa4b" providerId="AD" clId="Web-{D5F041C2-0DA0-4BC0-8BCA-356520D4FD2C}" dt="2021-02-22T10:58:18.392" v="56"/>
        <pc:sldMkLst>
          <pc:docMk/>
          <pc:sldMk cId="764738674" sldId="272"/>
        </pc:sldMkLst>
      </pc:sldChg>
      <pc:sldChg chg="addCm">
        <pc:chgData name="HALDANE Jill" userId="S::jhaldan2@ed.ac.uk::24894966-f830-4434-af62-4a01a880aa4b" providerId="AD" clId="Web-{D5F041C2-0DA0-4BC0-8BCA-356520D4FD2C}" dt="2021-02-22T11:08:10.419" v="58"/>
        <pc:sldMkLst>
          <pc:docMk/>
          <pc:sldMk cId="1196916139" sldId="273"/>
        </pc:sldMkLst>
      </pc:sldChg>
      <pc:sldChg chg="addCm">
        <pc:chgData name="HALDANE Jill" userId="S::jhaldan2@ed.ac.uk::24894966-f830-4434-af62-4a01a880aa4b" providerId="AD" clId="Web-{D5F041C2-0DA0-4BC0-8BCA-356520D4FD2C}" dt="2021-02-22T11:08:34.935" v="59"/>
        <pc:sldMkLst>
          <pc:docMk/>
          <pc:sldMk cId="3689472626" sldId="274"/>
        </pc:sldMkLst>
      </pc:sldChg>
      <pc:sldChg chg="addCm">
        <pc:chgData name="HALDANE Jill" userId="S::jhaldan2@ed.ac.uk::24894966-f830-4434-af62-4a01a880aa4b" providerId="AD" clId="Web-{D5F041C2-0DA0-4BC0-8BCA-356520D4FD2C}" dt="2021-02-22T11:10:29.640" v="60"/>
        <pc:sldMkLst>
          <pc:docMk/>
          <pc:sldMk cId="3597337667" sldId="275"/>
        </pc:sldMkLst>
      </pc:sldChg>
      <pc:sldChg chg="addCm">
        <pc:chgData name="HALDANE Jill" userId="S::jhaldan2@ed.ac.uk::24894966-f830-4434-af62-4a01a880aa4b" providerId="AD" clId="Web-{D5F041C2-0DA0-4BC0-8BCA-356520D4FD2C}" dt="2021-02-22T11:12:50.018" v="61"/>
        <pc:sldMkLst>
          <pc:docMk/>
          <pc:sldMk cId="3388198768" sldId="276"/>
        </pc:sldMkLst>
      </pc:sldChg>
      <pc:sldChg chg="addCm">
        <pc:chgData name="HALDANE Jill" userId="S::jhaldan2@ed.ac.uk::24894966-f830-4434-af62-4a01a880aa4b" providerId="AD" clId="Web-{D5F041C2-0DA0-4BC0-8BCA-356520D4FD2C}" dt="2021-02-22T11:13:23.737" v="62"/>
        <pc:sldMkLst>
          <pc:docMk/>
          <pc:sldMk cId="2578898930" sldId="277"/>
        </pc:sldMkLst>
      </pc:sldChg>
      <pc:sldChg chg="modSp addCm">
        <pc:chgData name="HALDANE Jill" userId="S::jhaldan2@ed.ac.uk::24894966-f830-4434-af62-4a01a880aa4b" providerId="AD" clId="Web-{D5F041C2-0DA0-4BC0-8BCA-356520D4FD2C}" dt="2021-02-22T10:49:30.523" v="49" actId="20577"/>
        <pc:sldMkLst>
          <pc:docMk/>
          <pc:sldMk cId="1214823227" sldId="278"/>
        </pc:sldMkLst>
        <pc:spChg chg="mod">
          <ac:chgData name="HALDANE Jill" userId="S::jhaldan2@ed.ac.uk::24894966-f830-4434-af62-4a01a880aa4b" providerId="AD" clId="Web-{D5F041C2-0DA0-4BC0-8BCA-356520D4FD2C}" dt="2021-02-22T10:49:30.523" v="49" actId="20577"/>
          <ac:spMkLst>
            <pc:docMk/>
            <pc:sldMk cId="1214823227" sldId="278"/>
            <ac:spMk id="8" creationId="{00000000-0000-0000-0000-000000000000}"/>
          </ac:spMkLst>
        </pc:spChg>
      </pc:sldChg>
      <pc:sldChg chg="addCm">
        <pc:chgData name="HALDANE Jill" userId="S::jhaldan2@ed.ac.uk::24894966-f830-4434-af62-4a01a880aa4b" providerId="AD" clId="Web-{D5F041C2-0DA0-4BC0-8BCA-356520D4FD2C}" dt="2021-02-22T10:50:41.337" v="50"/>
        <pc:sldMkLst>
          <pc:docMk/>
          <pc:sldMk cId="3863362007" sldId="286"/>
        </pc:sldMkLst>
      </pc:sldChg>
    </pc:docChg>
  </pc:docChgLst>
  <pc:docChgLst>
    <pc:chgData name="DAVIES Philip" userId="S::pdavies4@ed.ac.uk::530be227-822f-4d48-b630-9a58c71efdd8" providerId="AD" clId="Web-{73948B08-C93A-4B7E-BC43-98C4CC204642}"/>
    <pc:docChg chg="modSld">
      <pc:chgData name="DAVIES Philip" userId="S::pdavies4@ed.ac.uk::530be227-822f-4d48-b630-9a58c71efdd8" providerId="AD" clId="Web-{73948B08-C93A-4B7E-BC43-98C4CC204642}" dt="2021-02-26T14:56:47.230" v="4" actId="20577"/>
      <pc:docMkLst>
        <pc:docMk/>
      </pc:docMkLst>
      <pc:sldChg chg="modSp">
        <pc:chgData name="DAVIES Philip" userId="S::pdavies4@ed.ac.uk::530be227-822f-4d48-b630-9a58c71efdd8" providerId="AD" clId="Web-{73948B08-C93A-4B7E-BC43-98C4CC204642}" dt="2021-02-26T14:56:47.230" v="4" actId="20577"/>
        <pc:sldMkLst>
          <pc:docMk/>
          <pc:sldMk cId="2719091103" sldId="283"/>
        </pc:sldMkLst>
        <pc:spChg chg="mod">
          <ac:chgData name="DAVIES Philip" userId="S::pdavies4@ed.ac.uk::530be227-822f-4d48-b630-9a58c71efdd8" providerId="AD" clId="Web-{73948B08-C93A-4B7E-BC43-98C4CC204642}" dt="2021-02-26T14:56:47.230" v="4" actId="20577"/>
          <ac:spMkLst>
            <pc:docMk/>
            <pc:sldMk cId="2719091103" sldId="283"/>
            <ac:spMk id="8" creationId="{00000000-0000-0000-0000-000000000000}"/>
          </ac:spMkLst>
        </pc:spChg>
      </pc:sldChg>
    </pc:docChg>
  </pc:docChgLst>
  <pc:docChgLst>
    <pc:chgData name="DAVIES Philip" userId="S::pdavies4@ed.ac.uk::530be227-822f-4d48-b630-9a58c71efdd8" providerId="AD" clId="Web-{6AA854C0-D3E1-7F9D-1993-EBF876A7EE67}"/>
    <pc:docChg chg="modSld">
      <pc:chgData name="DAVIES Philip" userId="S::pdavies4@ed.ac.uk::530be227-822f-4d48-b630-9a58c71efdd8" providerId="AD" clId="Web-{6AA854C0-D3E1-7F9D-1993-EBF876A7EE67}" dt="2021-02-24T16:50:22.739" v="15"/>
      <pc:docMkLst>
        <pc:docMk/>
      </pc:docMkLst>
      <pc:sldChg chg="modSp modNotes">
        <pc:chgData name="DAVIES Philip" userId="S::pdavies4@ed.ac.uk::530be227-822f-4d48-b630-9a58c71efdd8" providerId="AD" clId="Web-{6AA854C0-D3E1-7F9D-1993-EBF876A7EE67}" dt="2021-02-24T16:50:22.739" v="15"/>
        <pc:sldMkLst>
          <pc:docMk/>
          <pc:sldMk cId="764738674" sldId="272"/>
        </pc:sldMkLst>
        <pc:spChg chg="mod">
          <ac:chgData name="DAVIES Philip" userId="S::pdavies4@ed.ac.uk::530be227-822f-4d48-b630-9a58c71efdd8" providerId="AD" clId="Web-{6AA854C0-D3E1-7F9D-1993-EBF876A7EE67}" dt="2021-02-24T16:50:02.488" v="2" actId="1076"/>
          <ac:spMkLst>
            <pc:docMk/>
            <pc:sldMk cId="764738674" sldId="272"/>
            <ac:spMk id="7" creationId="{00000000-0000-0000-0000-000000000000}"/>
          </ac:spMkLst>
        </pc:spChg>
        <pc:spChg chg="mod">
          <ac:chgData name="DAVIES Philip" userId="S::pdavies4@ed.ac.uk::530be227-822f-4d48-b630-9a58c71efdd8" providerId="AD" clId="Web-{6AA854C0-D3E1-7F9D-1993-EBF876A7EE67}" dt="2021-02-24T16:50:06.847" v="4" actId="14100"/>
          <ac:spMkLst>
            <pc:docMk/>
            <pc:sldMk cId="764738674" sldId="272"/>
            <ac:spMk id="8" creationId="{00000000-0000-0000-0000-000000000000}"/>
          </ac:spMkLst>
        </pc:spChg>
      </pc:sldChg>
    </pc:docChg>
  </pc:docChgLst>
  <pc:docChgLst>
    <pc:chgData name="DAVIES Philip" userId="S::pdavies4@ed.ac.uk::530be227-822f-4d48-b630-9a58c71efdd8" providerId="AD" clId="Web-{16C3E515-F97C-7B76-143D-2B59EF7524ED}"/>
    <pc:docChg chg="addSld delSld modSld">
      <pc:chgData name="DAVIES Philip" userId="S::pdavies4@ed.ac.uk::530be227-822f-4d48-b630-9a58c71efdd8" providerId="AD" clId="Web-{16C3E515-F97C-7B76-143D-2B59EF7524ED}" dt="2021-02-18T11:45:20.570" v="4"/>
      <pc:docMkLst>
        <pc:docMk/>
      </pc:docMkLst>
      <pc:sldChg chg="del">
        <pc:chgData name="DAVIES Philip" userId="S::pdavies4@ed.ac.uk::530be227-822f-4d48-b630-9a58c71efdd8" providerId="AD" clId="Web-{16C3E515-F97C-7B76-143D-2B59EF7524ED}" dt="2021-02-18T11:45:20.570" v="4"/>
        <pc:sldMkLst>
          <pc:docMk/>
          <pc:sldMk cId="2911409889" sldId="285"/>
        </pc:sldMkLst>
      </pc:sldChg>
      <pc:sldChg chg="modSp add replId">
        <pc:chgData name="DAVIES Philip" userId="S::pdavies4@ed.ac.uk::530be227-822f-4d48-b630-9a58c71efdd8" providerId="AD" clId="Web-{16C3E515-F97C-7B76-143D-2B59EF7524ED}" dt="2021-02-18T11:45:13.320" v="3" actId="20577"/>
        <pc:sldMkLst>
          <pc:docMk/>
          <pc:sldMk cId="3863362007" sldId="286"/>
        </pc:sldMkLst>
        <pc:spChg chg="mod">
          <ac:chgData name="DAVIES Philip" userId="S::pdavies4@ed.ac.uk::530be227-822f-4d48-b630-9a58c71efdd8" providerId="AD" clId="Web-{16C3E515-F97C-7B76-143D-2B59EF7524ED}" dt="2021-02-18T11:45:13.320" v="3" actId="20577"/>
          <ac:spMkLst>
            <pc:docMk/>
            <pc:sldMk cId="3863362007" sldId="286"/>
            <ac:spMk id="7" creationId="{00000000-0000-0000-0000-000000000000}"/>
          </ac:spMkLst>
        </pc:spChg>
        <pc:spChg chg="mod">
          <ac:chgData name="DAVIES Philip" userId="S::pdavies4@ed.ac.uk::530be227-822f-4d48-b630-9a58c71efdd8" providerId="AD" clId="Web-{16C3E515-F97C-7B76-143D-2B59EF7524ED}" dt="2021-02-18T11:45:10.679" v="2" actId="20577"/>
          <ac:spMkLst>
            <pc:docMk/>
            <pc:sldMk cId="3863362007" sldId="286"/>
            <ac:spMk id="8" creationId="{00000000-0000-0000-0000-000000000000}"/>
          </ac:spMkLst>
        </pc:spChg>
      </pc:sldChg>
    </pc:docChg>
  </pc:docChgLst>
  <pc:docChgLst>
    <pc:chgData name="HALDANE Jill" userId="S::jhaldan2@ed.ac.uk::24894966-f830-4434-af62-4a01a880aa4b" providerId="AD" clId="Web-{F1FDDA8B-0029-4F3D-967E-A657EBDC6EBB}"/>
    <pc:docChg chg="modSld">
      <pc:chgData name="HALDANE Jill" userId="S::jhaldan2@ed.ac.uk::24894966-f830-4434-af62-4a01a880aa4b" providerId="AD" clId="Web-{F1FDDA8B-0029-4F3D-967E-A657EBDC6EBB}" dt="2021-02-18T13:13:00.864" v="39" actId="20577"/>
      <pc:docMkLst>
        <pc:docMk/>
      </pc:docMkLst>
      <pc:sldChg chg="modSp">
        <pc:chgData name="HALDANE Jill" userId="S::jhaldan2@ed.ac.uk::24894966-f830-4434-af62-4a01a880aa4b" providerId="AD" clId="Web-{F1FDDA8B-0029-4F3D-967E-A657EBDC6EBB}" dt="2021-02-18T13:13:00.864" v="39" actId="20577"/>
        <pc:sldMkLst>
          <pc:docMk/>
          <pc:sldMk cId="103493770" sldId="279"/>
        </pc:sldMkLst>
        <pc:spChg chg="mod">
          <ac:chgData name="HALDANE Jill" userId="S::jhaldan2@ed.ac.uk::24894966-f830-4434-af62-4a01a880aa4b" providerId="AD" clId="Web-{F1FDDA8B-0029-4F3D-967E-A657EBDC6EBB}" dt="2021-02-18T13:11:44.082" v="1" actId="20577"/>
          <ac:spMkLst>
            <pc:docMk/>
            <pc:sldMk cId="103493770" sldId="279"/>
            <ac:spMk id="7" creationId="{00000000-0000-0000-0000-000000000000}"/>
          </ac:spMkLst>
        </pc:spChg>
        <pc:spChg chg="mod">
          <ac:chgData name="HALDANE Jill" userId="S::jhaldan2@ed.ac.uk::24894966-f830-4434-af62-4a01a880aa4b" providerId="AD" clId="Web-{F1FDDA8B-0029-4F3D-967E-A657EBDC6EBB}" dt="2021-02-18T13:13:00.864" v="39" actId="20577"/>
          <ac:spMkLst>
            <pc:docMk/>
            <pc:sldMk cId="103493770" sldId="279"/>
            <ac:spMk id="8" creationId="{00000000-0000-0000-0000-000000000000}"/>
          </ac:spMkLst>
        </pc:spChg>
      </pc:sldChg>
    </pc:docChg>
  </pc:docChgLst>
  <pc:docChgLst>
    <pc:chgData name="DAVIES Philip" userId="S::pdavies4@ed.ac.uk::530be227-822f-4d48-b630-9a58c71efdd8" providerId="AD" clId="Web-{06A3A4C8-EFCA-B90D-EED6-95FDA781C3D1}"/>
    <pc:docChg chg="delSld modSld">
      <pc:chgData name="DAVIES Philip" userId="S::pdavies4@ed.ac.uk::530be227-822f-4d48-b630-9a58c71efdd8" providerId="AD" clId="Web-{06A3A4C8-EFCA-B90D-EED6-95FDA781C3D1}" dt="2021-02-22T16:03:45.767" v="339" actId="20577"/>
      <pc:docMkLst>
        <pc:docMk/>
      </pc:docMkLst>
      <pc:sldChg chg="del">
        <pc:chgData name="DAVIES Philip" userId="S::pdavies4@ed.ac.uk::530be227-822f-4d48-b630-9a58c71efdd8" providerId="AD" clId="Web-{06A3A4C8-EFCA-B90D-EED6-95FDA781C3D1}" dt="2021-02-22T15:19:29.323" v="0"/>
        <pc:sldMkLst>
          <pc:docMk/>
          <pc:sldMk cId="1227861859" sldId="268"/>
        </pc:sldMkLst>
      </pc:sldChg>
      <pc:sldChg chg="del">
        <pc:chgData name="DAVIES Philip" userId="S::pdavies4@ed.ac.uk::530be227-822f-4d48-b630-9a58c71efdd8" providerId="AD" clId="Web-{06A3A4C8-EFCA-B90D-EED6-95FDA781C3D1}" dt="2021-02-22T15:19:29.979" v="1"/>
        <pc:sldMkLst>
          <pc:docMk/>
          <pc:sldMk cId="1954885437" sldId="269"/>
        </pc:sldMkLst>
      </pc:sldChg>
      <pc:sldChg chg="del">
        <pc:chgData name="DAVIES Philip" userId="S::pdavies4@ed.ac.uk::530be227-822f-4d48-b630-9a58c71efdd8" providerId="AD" clId="Web-{06A3A4C8-EFCA-B90D-EED6-95FDA781C3D1}" dt="2021-02-22T15:19:31.994" v="2"/>
        <pc:sldMkLst>
          <pc:docMk/>
          <pc:sldMk cId="2923448954" sldId="270"/>
        </pc:sldMkLst>
      </pc:sldChg>
      <pc:sldChg chg="modSp addCm delCm">
        <pc:chgData name="DAVIES Philip" userId="S::pdavies4@ed.ac.uk::530be227-822f-4d48-b630-9a58c71efdd8" providerId="AD" clId="Web-{06A3A4C8-EFCA-B90D-EED6-95FDA781C3D1}" dt="2021-02-22T15:45:20.382" v="233" actId="20577"/>
        <pc:sldMkLst>
          <pc:docMk/>
          <pc:sldMk cId="764738674" sldId="272"/>
        </pc:sldMkLst>
        <pc:spChg chg="mod">
          <ac:chgData name="DAVIES Philip" userId="S::pdavies4@ed.ac.uk::530be227-822f-4d48-b630-9a58c71efdd8" providerId="AD" clId="Web-{06A3A4C8-EFCA-B90D-EED6-95FDA781C3D1}" dt="2021-02-22T15:45:20.382" v="233" actId="20577"/>
          <ac:spMkLst>
            <pc:docMk/>
            <pc:sldMk cId="764738674" sldId="272"/>
            <ac:spMk id="7" creationId="{00000000-0000-0000-0000-000000000000}"/>
          </ac:spMkLst>
        </pc:spChg>
        <pc:spChg chg="mod">
          <ac:chgData name="DAVIES Philip" userId="S::pdavies4@ed.ac.uk::530be227-822f-4d48-b630-9a58c71efdd8" providerId="AD" clId="Web-{06A3A4C8-EFCA-B90D-EED6-95FDA781C3D1}" dt="2021-02-22T15:28:36.499" v="15" actId="20577"/>
          <ac:spMkLst>
            <pc:docMk/>
            <pc:sldMk cId="764738674" sldId="272"/>
            <ac:spMk id="8" creationId="{00000000-0000-0000-0000-000000000000}"/>
          </ac:spMkLst>
        </pc:spChg>
      </pc:sldChg>
      <pc:sldChg chg="modSp">
        <pc:chgData name="DAVIES Philip" userId="S::pdavies4@ed.ac.uk::530be227-822f-4d48-b630-9a58c71efdd8" providerId="AD" clId="Web-{06A3A4C8-EFCA-B90D-EED6-95FDA781C3D1}" dt="2021-02-22T15:45:38.492" v="244" actId="20577"/>
        <pc:sldMkLst>
          <pc:docMk/>
          <pc:sldMk cId="1196916139" sldId="273"/>
        </pc:sldMkLst>
        <pc:spChg chg="mod">
          <ac:chgData name="DAVIES Philip" userId="S::pdavies4@ed.ac.uk::530be227-822f-4d48-b630-9a58c71efdd8" providerId="AD" clId="Web-{06A3A4C8-EFCA-B90D-EED6-95FDA781C3D1}" dt="2021-02-22T15:45:38.492" v="244" actId="20577"/>
          <ac:spMkLst>
            <pc:docMk/>
            <pc:sldMk cId="1196916139" sldId="273"/>
            <ac:spMk id="7" creationId="{00000000-0000-0000-0000-000000000000}"/>
          </ac:spMkLst>
        </pc:spChg>
        <pc:spChg chg="mod">
          <ac:chgData name="DAVIES Philip" userId="S::pdavies4@ed.ac.uk::530be227-822f-4d48-b630-9a58c71efdd8" providerId="AD" clId="Web-{06A3A4C8-EFCA-B90D-EED6-95FDA781C3D1}" dt="2021-02-22T15:31:49.735" v="21" actId="20577"/>
          <ac:spMkLst>
            <pc:docMk/>
            <pc:sldMk cId="1196916139" sldId="273"/>
            <ac:spMk id="8" creationId="{00000000-0000-0000-0000-000000000000}"/>
          </ac:spMkLst>
        </pc:spChg>
      </pc:sldChg>
      <pc:sldChg chg="modSp delCm modNotes">
        <pc:chgData name="DAVIES Philip" userId="S::pdavies4@ed.ac.uk::530be227-822f-4d48-b630-9a58c71efdd8" providerId="AD" clId="Web-{06A3A4C8-EFCA-B90D-EED6-95FDA781C3D1}" dt="2021-02-22T15:46:10.070" v="252"/>
        <pc:sldMkLst>
          <pc:docMk/>
          <pc:sldMk cId="3689472626" sldId="274"/>
        </pc:sldMkLst>
        <pc:spChg chg="mod">
          <ac:chgData name="DAVIES Philip" userId="S::pdavies4@ed.ac.uk::530be227-822f-4d48-b630-9a58c71efdd8" providerId="AD" clId="Web-{06A3A4C8-EFCA-B90D-EED6-95FDA781C3D1}" dt="2021-02-22T15:44:55.085" v="231" actId="20577"/>
          <ac:spMkLst>
            <pc:docMk/>
            <pc:sldMk cId="3689472626" sldId="274"/>
            <ac:spMk id="7" creationId="{00000000-0000-0000-0000-000000000000}"/>
          </ac:spMkLst>
        </pc:spChg>
        <pc:spChg chg="mod">
          <ac:chgData name="DAVIES Philip" userId="S::pdavies4@ed.ac.uk::530be227-822f-4d48-b630-9a58c71efdd8" providerId="AD" clId="Web-{06A3A4C8-EFCA-B90D-EED6-95FDA781C3D1}" dt="2021-02-22T15:46:04.617" v="251" actId="1076"/>
          <ac:spMkLst>
            <pc:docMk/>
            <pc:sldMk cId="3689472626" sldId="274"/>
            <ac:spMk id="8" creationId="{00000000-0000-0000-0000-000000000000}"/>
          </ac:spMkLst>
        </pc:spChg>
      </pc:sldChg>
      <pc:sldChg chg="modSp delCm modCm modNotes">
        <pc:chgData name="DAVIES Philip" userId="S::pdavies4@ed.ac.uk::530be227-822f-4d48-b630-9a58c71efdd8" providerId="AD" clId="Web-{06A3A4C8-EFCA-B90D-EED6-95FDA781C3D1}" dt="2021-02-22T15:48:59.056" v="258"/>
        <pc:sldMkLst>
          <pc:docMk/>
          <pc:sldMk cId="3597337667" sldId="275"/>
        </pc:sldMkLst>
        <pc:spChg chg="mod">
          <ac:chgData name="DAVIES Philip" userId="S::pdavies4@ed.ac.uk::530be227-822f-4d48-b630-9a58c71efdd8" providerId="AD" clId="Web-{06A3A4C8-EFCA-B90D-EED6-95FDA781C3D1}" dt="2021-02-22T15:45:58.836" v="250" actId="14100"/>
          <ac:spMkLst>
            <pc:docMk/>
            <pc:sldMk cId="3597337667" sldId="275"/>
            <ac:spMk id="7" creationId="{00000000-0000-0000-0000-000000000000}"/>
          </ac:spMkLst>
        </pc:spChg>
        <pc:spChg chg="mod">
          <ac:chgData name="DAVIES Philip" userId="S::pdavies4@ed.ac.uk::530be227-822f-4d48-b630-9a58c71efdd8" providerId="AD" clId="Web-{06A3A4C8-EFCA-B90D-EED6-95FDA781C3D1}" dt="2021-02-22T15:46:59.336" v="254" actId="20577"/>
          <ac:spMkLst>
            <pc:docMk/>
            <pc:sldMk cId="3597337667" sldId="275"/>
            <ac:spMk id="8" creationId="{00000000-0000-0000-0000-000000000000}"/>
          </ac:spMkLst>
        </pc:spChg>
      </pc:sldChg>
      <pc:sldChg chg="modSp">
        <pc:chgData name="DAVIES Philip" userId="S::pdavies4@ed.ac.uk::530be227-822f-4d48-b630-9a58c71efdd8" providerId="AD" clId="Web-{06A3A4C8-EFCA-B90D-EED6-95FDA781C3D1}" dt="2021-02-22T16:03:45.767" v="339" actId="20577"/>
        <pc:sldMkLst>
          <pc:docMk/>
          <pc:sldMk cId="3388198768" sldId="276"/>
        </pc:sldMkLst>
        <pc:spChg chg="mod">
          <ac:chgData name="DAVIES Philip" userId="S::pdavies4@ed.ac.uk::530be227-822f-4d48-b630-9a58c71efdd8" providerId="AD" clId="Web-{06A3A4C8-EFCA-B90D-EED6-95FDA781C3D1}" dt="2021-02-22T15:53:45.262" v="300" actId="1076"/>
          <ac:spMkLst>
            <pc:docMk/>
            <pc:sldMk cId="3388198768" sldId="276"/>
            <ac:spMk id="7" creationId="{00000000-0000-0000-0000-000000000000}"/>
          </ac:spMkLst>
        </pc:spChg>
        <pc:spChg chg="mod">
          <ac:chgData name="DAVIES Philip" userId="S::pdavies4@ed.ac.uk::530be227-822f-4d48-b630-9a58c71efdd8" providerId="AD" clId="Web-{06A3A4C8-EFCA-B90D-EED6-95FDA781C3D1}" dt="2021-02-22T16:03:45.767" v="339" actId="20577"/>
          <ac:spMkLst>
            <pc:docMk/>
            <pc:sldMk cId="3388198768" sldId="276"/>
            <ac:spMk id="8" creationId="{00000000-0000-0000-0000-000000000000}"/>
          </ac:spMkLst>
        </pc:spChg>
      </pc:sldChg>
      <pc:sldChg chg="modSp">
        <pc:chgData name="DAVIES Philip" userId="S::pdavies4@ed.ac.uk::530be227-822f-4d48-b630-9a58c71efdd8" providerId="AD" clId="Web-{06A3A4C8-EFCA-B90D-EED6-95FDA781C3D1}" dt="2021-02-22T15:19:54.385" v="6" actId="20577"/>
        <pc:sldMkLst>
          <pc:docMk/>
          <pc:sldMk cId="103493770" sldId="279"/>
        </pc:sldMkLst>
        <pc:spChg chg="mod">
          <ac:chgData name="DAVIES Philip" userId="S::pdavies4@ed.ac.uk::530be227-822f-4d48-b630-9a58c71efdd8" providerId="AD" clId="Web-{06A3A4C8-EFCA-B90D-EED6-95FDA781C3D1}" dt="2021-02-22T15:19:54.385" v="6" actId="20577"/>
          <ac:spMkLst>
            <pc:docMk/>
            <pc:sldMk cId="103493770" sldId="279"/>
            <ac:spMk id="8" creationId="{00000000-0000-0000-0000-000000000000}"/>
          </ac:spMkLst>
        </pc:spChg>
      </pc:sldChg>
      <pc:sldChg chg="delCm modNotes">
        <pc:chgData name="DAVIES Philip" userId="S::pdavies4@ed.ac.uk::530be227-822f-4d48-b630-9a58c71efdd8" providerId="AD" clId="Web-{06A3A4C8-EFCA-B90D-EED6-95FDA781C3D1}" dt="2021-02-22T16:00:45.703" v="335"/>
        <pc:sldMkLst>
          <pc:docMk/>
          <pc:sldMk cId="3863362007" sldId="286"/>
        </pc:sldMkLst>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14BF54D-4C13-4804-A436-F350E5726105}" type="doc">
      <dgm:prSet loTypeId="urn:microsoft.com/office/officeart/2005/8/layout/venn1" loCatId="relationship" qsTypeId="urn:microsoft.com/office/officeart/2005/8/quickstyle/simple1" qsCatId="simple" csTypeId="urn:microsoft.com/office/officeart/2005/8/colors/accent1_2" csCatId="accent1" phldr="1"/>
      <dgm:spPr/>
    </dgm:pt>
    <dgm:pt modelId="{3990DD3E-10DC-42BE-8694-21B404DC4689}">
      <dgm:prSet phldrT="[Text]" custT="1"/>
      <dgm:spPr/>
      <dgm:t>
        <a:bodyPr/>
        <a:lstStyle/>
        <a:p>
          <a:pPr rtl="0"/>
          <a:r>
            <a:rPr lang="en-US" sz="3200" b="1">
              <a:latin typeface="Calibri Light" panose="020F0302020204030204"/>
            </a:rPr>
            <a:t>Online classes</a:t>
          </a:r>
          <a:r>
            <a:rPr lang="en-US" sz="3200" b="1"/>
            <a:t> on MS Teams</a:t>
          </a:r>
        </a:p>
      </dgm:t>
    </dgm:pt>
    <dgm:pt modelId="{7AD17734-360F-46E0-9AB1-8C7C6D29820E}" type="parTrans" cxnId="{788B9AEB-47AF-447F-B6C5-FD3649BCF808}">
      <dgm:prSet/>
      <dgm:spPr/>
      <dgm:t>
        <a:bodyPr/>
        <a:lstStyle/>
        <a:p>
          <a:endParaRPr lang="en-US"/>
        </a:p>
      </dgm:t>
    </dgm:pt>
    <dgm:pt modelId="{F2384BF9-9B83-440A-BD14-8D531806DCFD}" type="sibTrans" cxnId="{788B9AEB-47AF-447F-B6C5-FD3649BCF808}">
      <dgm:prSet/>
      <dgm:spPr/>
      <dgm:t>
        <a:bodyPr/>
        <a:lstStyle/>
        <a:p>
          <a:endParaRPr lang="en-US"/>
        </a:p>
      </dgm:t>
    </dgm:pt>
    <dgm:pt modelId="{3190B59D-3C01-4111-A876-C0DEFF9FA8F8}">
      <dgm:prSet phldrT="[Text]"/>
      <dgm:spPr>
        <a:solidFill>
          <a:schemeClr val="accent6">
            <a:lumMod val="75000"/>
            <a:alpha val="50000"/>
          </a:schemeClr>
        </a:solidFill>
      </dgm:spPr>
      <dgm:t>
        <a:bodyPr/>
        <a:lstStyle/>
        <a:p>
          <a:r>
            <a:rPr lang="en-US" b="1">
              <a:latin typeface="Calibri Light" panose="020F0302020204030204"/>
            </a:rPr>
            <a:t>Asynchronous</a:t>
          </a:r>
          <a:r>
            <a:rPr lang="en-US" b="1"/>
            <a:t> study</a:t>
          </a:r>
        </a:p>
      </dgm:t>
    </dgm:pt>
    <dgm:pt modelId="{099969A9-10EC-408B-BE50-ADA4FFEC03DD}" type="parTrans" cxnId="{76C0E567-099C-4779-818A-42B3D5C8999C}">
      <dgm:prSet/>
      <dgm:spPr/>
      <dgm:t>
        <a:bodyPr/>
        <a:lstStyle/>
        <a:p>
          <a:endParaRPr lang="en-US"/>
        </a:p>
      </dgm:t>
    </dgm:pt>
    <dgm:pt modelId="{7C84B53D-BA76-4E7F-9B10-51C98442787C}" type="sibTrans" cxnId="{76C0E567-099C-4779-818A-42B3D5C8999C}">
      <dgm:prSet/>
      <dgm:spPr/>
      <dgm:t>
        <a:bodyPr/>
        <a:lstStyle/>
        <a:p>
          <a:endParaRPr lang="en-US"/>
        </a:p>
      </dgm:t>
    </dgm:pt>
    <dgm:pt modelId="{EE58725F-FDAE-4FC9-9E8F-DCF7B4ADBDFD}">
      <dgm:prSet/>
      <dgm:spPr>
        <a:solidFill>
          <a:schemeClr val="accent6">
            <a:lumMod val="75000"/>
            <a:alpha val="50000"/>
          </a:schemeClr>
        </a:solidFill>
      </dgm:spPr>
      <dgm:t>
        <a:bodyPr/>
        <a:lstStyle/>
        <a:p>
          <a:r>
            <a:rPr lang="en-US"/>
            <a:t>PebblePad</a:t>
          </a:r>
        </a:p>
      </dgm:t>
    </dgm:pt>
    <dgm:pt modelId="{92C761A4-BF91-461C-AFA5-8DA668C2FF8A}" type="parTrans" cxnId="{0BA6CFEC-59AF-4183-A9C5-18CB5800B596}">
      <dgm:prSet/>
      <dgm:spPr/>
      <dgm:t>
        <a:bodyPr/>
        <a:lstStyle/>
        <a:p>
          <a:endParaRPr lang="en-US"/>
        </a:p>
      </dgm:t>
    </dgm:pt>
    <dgm:pt modelId="{16ED03DB-DF18-4329-9487-26F76BD2AF1A}" type="sibTrans" cxnId="{0BA6CFEC-59AF-4183-A9C5-18CB5800B596}">
      <dgm:prSet/>
      <dgm:spPr/>
      <dgm:t>
        <a:bodyPr/>
        <a:lstStyle/>
        <a:p>
          <a:endParaRPr lang="en-US"/>
        </a:p>
      </dgm:t>
    </dgm:pt>
    <dgm:pt modelId="{5D559294-5570-4EE6-BA8E-00AC8D11741E}">
      <dgm:prSet/>
      <dgm:spPr>
        <a:solidFill>
          <a:schemeClr val="accent6">
            <a:lumMod val="75000"/>
            <a:alpha val="50000"/>
          </a:schemeClr>
        </a:solidFill>
      </dgm:spPr>
      <dgm:t>
        <a:bodyPr/>
        <a:lstStyle/>
        <a:p>
          <a:r>
            <a:rPr lang="en-US"/>
            <a:t>Discussion Boards</a:t>
          </a:r>
        </a:p>
      </dgm:t>
    </dgm:pt>
    <dgm:pt modelId="{AAAC9B39-0356-4CDA-B940-13C09B7A5FB0}" type="parTrans" cxnId="{772261BD-E282-4085-9493-99D9BB576D9E}">
      <dgm:prSet/>
      <dgm:spPr/>
      <dgm:t>
        <a:bodyPr/>
        <a:lstStyle/>
        <a:p>
          <a:endParaRPr lang="en-US"/>
        </a:p>
      </dgm:t>
    </dgm:pt>
    <dgm:pt modelId="{4792F268-9F4D-474A-85DE-56D39A16A1B5}" type="sibTrans" cxnId="{772261BD-E282-4085-9493-99D9BB576D9E}">
      <dgm:prSet/>
      <dgm:spPr/>
      <dgm:t>
        <a:bodyPr/>
        <a:lstStyle/>
        <a:p>
          <a:endParaRPr lang="en-US"/>
        </a:p>
      </dgm:t>
    </dgm:pt>
    <dgm:pt modelId="{FA27A6D3-CE0A-491C-B955-AFE01B3744BA}">
      <dgm:prSet/>
      <dgm:spPr>
        <a:solidFill>
          <a:schemeClr val="accent6">
            <a:lumMod val="75000"/>
            <a:alpha val="50000"/>
          </a:schemeClr>
        </a:solidFill>
      </dgm:spPr>
      <dgm:t>
        <a:bodyPr/>
        <a:lstStyle/>
        <a:p>
          <a:pPr rtl="0"/>
          <a:r>
            <a:rPr lang="en-US">
              <a:latin typeface="Calibri Light" panose="020F0302020204030204"/>
            </a:rPr>
            <a:t>LEARN online</a:t>
          </a:r>
          <a:r>
            <a:rPr lang="en-US"/>
            <a:t> Tests</a:t>
          </a:r>
        </a:p>
      </dgm:t>
    </dgm:pt>
    <dgm:pt modelId="{32612C98-C572-4D64-8B6D-F5EA53874D53}" type="parTrans" cxnId="{8D7AA266-8610-40AA-A1F4-5D5E65E489F8}">
      <dgm:prSet/>
      <dgm:spPr/>
      <dgm:t>
        <a:bodyPr/>
        <a:lstStyle/>
        <a:p>
          <a:endParaRPr lang="en-US"/>
        </a:p>
      </dgm:t>
    </dgm:pt>
    <dgm:pt modelId="{852F72AD-9AF4-4152-A4C7-95CD7796A9E6}" type="sibTrans" cxnId="{8D7AA266-8610-40AA-A1F4-5D5E65E489F8}">
      <dgm:prSet/>
      <dgm:spPr/>
      <dgm:t>
        <a:bodyPr/>
        <a:lstStyle/>
        <a:p>
          <a:endParaRPr lang="en-US"/>
        </a:p>
      </dgm:t>
    </dgm:pt>
    <dgm:pt modelId="{7ADA3582-B510-4A6A-BF4D-F6AC55E3B940}">
      <dgm:prSet custT="1"/>
      <dgm:spPr/>
      <dgm:t>
        <a:bodyPr/>
        <a:lstStyle/>
        <a:p>
          <a:pPr algn="r"/>
          <a:r>
            <a:rPr lang="en-US" sz="3200" b="1"/>
            <a:t>In-person classes on campus</a:t>
          </a:r>
          <a:endParaRPr lang="en-US" sz="3200"/>
        </a:p>
      </dgm:t>
    </dgm:pt>
    <dgm:pt modelId="{6BB2CBFE-C7E6-4D48-88D7-453FF8F3C8B5}" type="parTrans" cxnId="{310BCA1B-703F-4B59-A907-39BD747042BB}">
      <dgm:prSet/>
      <dgm:spPr/>
      <dgm:t>
        <a:bodyPr/>
        <a:lstStyle/>
        <a:p>
          <a:endParaRPr lang="en-US"/>
        </a:p>
      </dgm:t>
    </dgm:pt>
    <dgm:pt modelId="{7E383F9B-BA24-4E4F-A565-11D6682E3A25}" type="sibTrans" cxnId="{310BCA1B-703F-4B59-A907-39BD747042BB}">
      <dgm:prSet/>
      <dgm:spPr/>
      <dgm:t>
        <a:bodyPr/>
        <a:lstStyle/>
        <a:p>
          <a:endParaRPr lang="en-US"/>
        </a:p>
      </dgm:t>
    </dgm:pt>
    <dgm:pt modelId="{053455C5-5E54-4DE4-8B02-80292D60518B}" type="pres">
      <dgm:prSet presAssocID="{F14BF54D-4C13-4804-A436-F350E5726105}" presName="compositeShape" presStyleCnt="0">
        <dgm:presLayoutVars>
          <dgm:chMax val="7"/>
          <dgm:dir/>
          <dgm:resizeHandles val="exact"/>
        </dgm:presLayoutVars>
      </dgm:prSet>
      <dgm:spPr/>
    </dgm:pt>
    <dgm:pt modelId="{AA620EF7-71FF-4FF0-874C-518F59B4BC40}" type="pres">
      <dgm:prSet presAssocID="{3990DD3E-10DC-42BE-8694-21B404DC4689}" presName="circ1" presStyleLbl="vennNode1" presStyleIdx="0" presStyleCnt="3" custScaleX="145054" custScaleY="91979" custLinFactNeighborX="-87736" custLinFactNeighborY="-3274"/>
      <dgm:spPr/>
    </dgm:pt>
    <dgm:pt modelId="{B8725EE4-7CED-435B-A54A-4A8CACF0A87F}" type="pres">
      <dgm:prSet presAssocID="{3990DD3E-10DC-42BE-8694-21B404DC4689}" presName="circ1Tx" presStyleLbl="revTx" presStyleIdx="0" presStyleCnt="0">
        <dgm:presLayoutVars>
          <dgm:chMax val="0"/>
          <dgm:chPref val="0"/>
          <dgm:bulletEnabled val="1"/>
        </dgm:presLayoutVars>
      </dgm:prSet>
      <dgm:spPr/>
    </dgm:pt>
    <dgm:pt modelId="{E75242D4-16E5-4229-B71D-C1CAFFF255C3}" type="pres">
      <dgm:prSet presAssocID="{3190B59D-3C01-4111-A876-C0DEFF9FA8F8}" presName="circ2" presStyleLbl="vennNode1" presStyleIdx="1" presStyleCnt="3" custScaleX="108977" custScaleY="97410" custLinFactNeighborX="-49710" custLinFactNeighborY="-13568"/>
      <dgm:spPr/>
    </dgm:pt>
    <dgm:pt modelId="{8B5BBC5A-A2A3-4352-BF25-3F0540820279}" type="pres">
      <dgm:prSet presAssocID="{3190B59D-3C01-4111-A876-C0DEFF9FA8F8}" presName="circ2Tx" presStyleLbl="revTx" presStyleIdx="0" presStyleCnt="0">
        <dgm:presLayoutVars>
          <dgm:chMax val="0"/>
          <dgm:chPref val="0"/>
          <dgm:bulletEnabled val="1"/>
        </dgm:presLayoutVars>
      </dgm:prSet>
      <dgm:spPr/>
    </dgm:pt>
    <dgm:pt modelId="{B1D7D8F5-9BB0-4935-9A09-C20905F5EC5A}" type="pres">
      <dgm:prSet presAssocID="{7ADA3582-B510-4A6A-BF4D-F6AC55E3B940}" presName="circ3" presStyleLbl="vennNode1" presStyleIdx="2" presStyleCnt="3" custScaleX="140986" custScaleY="99180" custLinFactX="766" custLinFactNeighborX="100000" custLinFactNeighborY="-71556"/>
      <dgm:spPr/>
    </dgm:pt>
    <dgm:pt modelId="{45E4B63A-D08A-4364-B3F1-7BA510532AC6}" type="pres">
      <dgm:prSet presAssocID="{7ADA3582-B510-4A6A-BF4D-F6AC55E3B940}" presName="circ3Tx" presStyleLbl="revTx" presStyleIdx="0" presStyleCnt="0">
        <dgm:presLayoutVars>
          <dgm:chMax val="0"/>
          <dgm:chPref val="0"/>
          <dgm:bulletEnabled val="1"/>
        </dgm:presLayoutVars>
      </dgm:prSet>
      <dgm:spPr/>
    </dgm:pt>
  </dgm:ptLst>
  <dgm:cxnLst>
    <dgm:cxn modelId="{C6274804-33DB-4BC3-8F14-1F5102EDF263}" type="presOf" srcId="{3990DD3E-10DC-42BE-8694-21B404DC4689}" destId="{B8725EE4-7CED-435B-A54A-4A8CACF0A87F}" srcOrd="1" destOrd="0" presId="urn:microsoft.com/office/officeart/2005/8/layout/venn1"/>
    <dgm:cxn modelId="{21AA2E09-6084-46E0-A8DE-46E8E9324AB0}" type="presOf" srcId="{FA27A6D3-CE0A-491C-B955-AFE01B3744BA}" destId="{8B5BBC5A-A2A3-4352-BF25-3F0540820279}" srcOrd="1" destOrd="3" presId="urn:microsoft.com/office/officeart/2005/8/layout/venn1"/>
    <dgm:cxn modelId="{310BCA1B-703F-4B59-A907-39BD747042BB}" srcId="{F14BF54D-4C13-4804-A436-F350E5726105}" destId="{7ADA3582-B510-4A6A-BF4D-F6AC55E3B940}" srcOrd="2" destOrd="0" parTransId="{6BB2CBFE-C7E6-4D48-88D7-453FF8F3C8B5}" sibTransId="{7E383F9B-BA24-4E4F-A565-11D6682E3A25}"/>
    <dgm:cxn modelId="{49C9C929-43CC-4036-8F99-97DBD5FBB7CE}" type="presOf" srcId="{7ADA3582-B510-4A6A-BF4D-F6AC55E3B940}" destId="{45E4B63A-D08A-4364-B3F1-7BA510532AC6}" srcOrd="1" destOrd="0" presId="urn:microsoft.com/office/officeart/2005/8/layout/venn1"/>
    <dgm:cxn modelId="{027D4836-D69E-4607-8D6C-D44E9C569C8B}" type="presOf" srcId="{7ADA3582-B510-4A6A-BF4D-F6AC55E3B940}" destId="{B1D7D8F5-9BB0-4935-9A09-C20905F5EC5A}" srcOrd="0" destOrd="0" presId="urn:microsoft.com/office/officeart/2005/8/layout/venn1"/>
    <dgm:cxn modelId="{8D7AA266-8610-40AA-A1F4-5D5E65E489F8}" srcId="{3190B59D-3C01-4111-A876-C0DEFF9FA8F8}" destId="{FA27A6D3-CE0A-491C-B955-AFE01B3744BA}" srcOrd="2" destOrd="0" parTransId="{32612C98-C572-4D64-8B6D-F5EA53874D53}" sibTransId="{852F72AD-9AF4-4152-A4C7-95CD7796A9E6}"/>
    <dgm:cxn modelId="{76C0E567-099C-4779-818A-42B3D5C8999C}" srcId="{F14BF54D-4C13-4804-A436-F350E5726105}" destId="{3190B59D-3C01-4111-A876-C0DEFF9FA8F8}" srcOrd="1" destOrd="0" parTransId="{099969A9-10EC-408B-BE50-ADA4FFEC03DD}" sibTransId="{7C84B53D-BA76-4E7F-9B10-51C98442787C}"/>
    <dgm:cxn modelId="{98FCCB71-0D12-4B18-A571-B2D18D0D3408}" type="presOf" srcId="{EE58725F-FDAE-4FC9-9E8F-DCF7B4ADBDFD}" destId="{E75242D4-16E5-4229-B71D-C1CAFFF255C3}" srcOrd="0" destOrd="1" presId="urn:microsoft.com/office/officeart/2005/8/layout/venn1"/>
    <dgm:cxn modelId="{AF7FAE73-14A0-4695-8322-818A37FB202C}" type="presOf" srcId="{EE58725F-FDAE-4FC9-9E8F-DCF7B4ADBDFD}" destId="{8B5BBC5A-A2A3-4352-BF25-3F0540820279}" srcOrd="1" destOrd="1" presId="urn:microsoft.com/office/officeart/2005/8/layout/venn1"/>
    <dgm:cxn modelId="{7E67AC8B-0896-44FF-933C-96885B277194}" type="presOf" srcId="{3190B59D-3C01-4111-A876-C0DEFF9FA8F8}" destId="{8B5BBC5A-A2A3-4352-BF25-3F0540820279}" srcOrd="1" destOrd="0" presId="urn:microsoft.com/office/officeart/2005/8/layout/venn1"/>
    <dgm:cxn modelId="{23001392-67A7-45DA-B7A5-3613C532B8F0}" type="presOf" srcId="{3990DD3E-10DC-42BE-8694-21B404DC4689}" destId="{AA620EF7-71FF-4FF0-874C-518F59B4BC40}" srcOrd="0" destOrd="0" presId="urn:microsoft.com/office/officeart/2005/8/layout/venn1"/>
    <dgm:cxn modelId="{7374EB9F-EC29-4107-A624-84C8D6721E41}" type="presOf" srcId="{FA27A6D3-CE0A-491C-B955-AFE01B3744BA}" destId="{E75242D4-16E5-4229-B71D-C1CAFFF255C3}" srcOrd="0" destOrd="3" presId="urn:microsoft.com/office/officeart/2005/8/layout/venn1"/>
    <dgm:cxn modelId="{15A6BAAC-52A8-4AA8-9ED4-5A77B9938DD1}" type="presOf" srcId="{F14BF54D-4C13-4804-A436-F350E5726105}" destId="{053455C5-5E54-4DE4-8B02-80292D60518B}" srcOrd="0" destOrd="0" presId="urn:microsoft.com/office/officeart/2005/8/layout/venn1"/>
    <dgm:cxn modelId="{772261BD-E282-4085-9493-99D9BB576D9E}" srcId="{3190B59D-3C01-4111-A876-C0DEFF9FA8F8}" destId="{5D559294-5570-4EE6-BA8E-00AC8D11741E}" srcOrd="1" destOrd="0" parTransId="{AAAC9B39-0356-4CDA-B940-13C09B7A5FB0}" sibTransId="{4792F268-9F4D-474A-85DE-56D39A16A1B5}"/>
    <dgm:cxn modelId="{09343BD1-E28A-492E-A2DA-192F83768F87}" type="presOf" srcId="{5D559294-5570-4EE6-BA8E-00AC8D11741E}" destId="{E75242D4-16E5-4229-B71D-C1CAFFF255C3}" srcOrd="0" destOrd="2" presId="urn:microsoft.com/office/officeart/2005/8/layout/venn1"/>
    <dgm:cxn modelId="{8567B1DE-A34D-4D3D-BDB0-76D97178955B}" type="presOf" srcId="{5D559294-5570-4EE6-BA8E-00AC8D11741E}" destId="{8B5BBC5A-A2A3-4352-BF25-3F0540820279}" srcOrd="1" destOrd="2" presId="urn:microsoft.com/office/officeart/2005/8/layout/venn1"/>
    <dgm:cxn modelId="{788B9AEB-47AF-447F-B6C5-FD3649BCF808}" srcId="{F14BF54D-4C13-4804-A436-F350E5726105}" destId="{3990DD3E-10DC-42BE-8694-21B404DC4689}" srcOrd="0" destOrd="0" parTransId="{7AD17734-360F-46E0-9AB1-8C7C6D29820E}" sibTransId="{F2384BF9-9B83-440A-BD14-8D531806DCFD}"/>
    <dgm:cxn modelId="{0BA6CFEC-59AF-4183-A9C5-18CB5800B596}" srcId="{3190B59D-3C01-4111-A876-C0DEFF9FA8F8}" destId="{EE58725F-FDAE-4FC9-9E8F-DCF7B4ADBDFD}" srcOrd="0" destOrd="0" parTransId="{92C761A4-BF91-461C-AFA5-8DA668C2FF8A}" sibTransId="{16ED03DB-DF18-4329-9487-26F76BD2AF1A}"/>
    <dgm:cxn modelId="{381C8BEF-25F7-4A0A-9734-C5C7427D22AA}" type="presOf" srcId="{3190B59D-3C01-4111-A876-C0DEFF9FA8F8}" destId="{E75242D4-16E5-4229-B71D-C1CAFFF255C3}" srcOrd="0" destOrd="0" presId="urn:microsoft.com/office/officeart/2005/8/layout/venn1"/>
    <dgm:cxn modelId="{BCA059A6-916E-4941-88F6-6F18E41BDA12}" type="presParOf" srcId="{053455C5-5E54-4DE4-8B02-80292D60518B}" destId="{AA620EF7-71FF-4FF0-874C-518F59B4BC40}" srcOrd="0" destOrd="0" presId="urn:microsoft.com/office/officeart/2005/8/layout/venn1"/>
    <dgm:cxn modelId="{CE940BD5-9BD1-4DE1-879B-59AF406D0AAE}" type="presParOf" srcId="{053455C5-5E54-4DE4-8B02-80292D60518B}" destId="{B8725EE4-7CED-435B-A54A-4A8CACF0A87F}" srcOrd="1" destOrd="0" presId="urn:microsoft.com/office/officeart/2005/8/layout/venn1"/>
    <dgm:cxn modelId="{3640E15D-9EE1-4F6D-BC35-5DB866AC6B11}" type="presParOf" srcId="{053455C5-5E54-4DE4-8B02-80292D60518B}" destId="{E75242D4-16E5-4229-B71D-C1CAFFF255C3}" srcOrd="2" destOrd="0" presId="urn:microsoft.com/office/officeart/2005/8/layout/venn1"/>
    <dgm:cxn modelId="{D8025932-249F-4E84-9BE2-33A630FB19ED}" type="presParOf" srcId="{053455C5-5E54-4DE4-8B02-80292D60518B}" destId="{8B5BBC5A-A2A3-4352-BF25-3F0540820279}" srcOrd="3" destOrd="0" presId="urn:microsoft.com/office/officeart/2005/8/layout/venn1"/>
    <dgm:cxn modelId="{4E702C41-901C-43A0-AD83-A7EC8D451C0B}" type="presParOf" srcId="{053455C5-5E54-4DE4-8B02-80292D60518B}" destId="{B1D7D8F5-9BB0-4935-9A09-C20905F5EC5A}" srcOrd="4" destOrd="0" presId="urn:microsoft.com/office/officeart/2005/8/layout/venn1"/>
    <dgm:cxn modelId="{709FE1F2-0C1F-430E-84D4-3873A7CF3205}" type="presParOf" srcId="{053455C5-5E54-4DE4-8B02-80292D60518B}" destId="{45E4B63A-D08A-4364-B3F1-7BA510532AC6}" srcOrd="5" destOrd="0" presId="urn:microsoft.com/office/officeart/2005/8/layout/venn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A620EF7-71FF-4FF0-874C-518F59B4BC40}">
      <dsp:nvSpPr>
        <dsp:cNvPr id="0" name=""/>
        <dsp:cNvSpPr/>
      </dsp:nvSpPr>
      <dsp:spPr>
        <a:xfrm>
          <a:off x="209984" y="79409"/>
          <a:ext cx="3055678" cy="1937611"/>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1422400" rtl="0">
            <a:lnSpc>
              <a:spcPct val="90000"/>
            </a:lnSpc>
            <a:spcBef>
              <a:spcPct val="0"/>
            </a:spcBef>
            <a:spcAft>
              <a:spcPct val="35000"/>
            </a:spcAft>
            <a:buNone/>
          </a:pPr>
          <a:r>
            <a:rPr lang="en-US" sz="3200" b="1" kern="1200">
              <a:latin typeface="Calibri Light" panose="020F0302020204030204"/>
            </a:rPr>
            <a:t>Online classes</a:t>
          </a:r>
          <a:r>
            <a:rPr lang="en-US" sz="3200" b="1" kern="1200"/>
            <a:t> on MS Teams</a:t>
          </a:r>
        </a:p>
      </dsp:txBody>
      <dsp:txXfrm>
        <a:off x="617408" y="418491"/>
        <a:ext cx="2240831" cy="871925"/>
      </dsp:txXfrm>
    </dsp:sp>
    <dsp:sp modelId="{E75242D4-16E5-4229-B71D-C1CAFFF255C3}">
      <dsp:nvSpPr>
        <dsp:cNvPr id="0" name=""/>
        <dsp:cNvSpPr/>
      </dsp:nvSpPr>
      <dsp:spPr>
        <a:xfrm>
          <a:off x="2151152" y="1121966"/>
          <a:ext cx="2295687" cy="2052019"/>
        </a:xfrm>
        <a:prstGeom prst="ellipse">
          <a:avLst/>
        </a:prstGeom>
        <a:solidFill>
          <a:schemeClr val="accent6">
            <a:lumMod val="75000"/>
            <a:alpha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1">
          <a:noAutofit/>
        </a:bodyPr>
        <a:lstStyle/>
        <a:p>
          <a:pPr marL="0" lvl="0" indent="0" algn="l" defTabSz="711200">
            <a:lnSpc>
              <a:spcPct val="90000"/>
            </a:lnSpc>
            <a:spcBef>
              <a:spcPct val="0"/>
            </a:spcBef>
            <a:spcAft>
              <a:spcPct val="35000"/>
            </a:spcAft>
            <a:buNone/>
          </a:pPr>
          <a:r>
            <a:rPr lang="en-US" sz="1600" b="1" kern="1200">
              <a:latin typeface="Calibri Light" panose="020F0302020204030204"/>
            </a:rPr>
            <a:t>Asynchronous</a:t>
          </a:r>
          <a:r>
            <a:rPr lang="en-US" sz="1600" b="1" kern="1200"/>
            <a:t> study</a:t>
          </a:r>
        </a:p>
        <a:p>
          <a:pPr marL="114300" lvl="1" indent="-114300" algn="l" defTabSz="533400">
            <a:lnSpc>
              <a:spcPct val="90000"/>
            </a:lnSpc>
            <a:spcBef>
              <a:spcPct val="0"/>
            </a:spcBef>
            <a:spcAft>
              <a:spcPct val="15000"/>
            </a:spcAft>
            <a:buChar char="•"/>
          </a:pPr>
          <a:r>
            <a:rPr lang="en-US" sz="1200" kern="1200"/>
            <a:t>PebblePad</a:t>
          </a:r>
        </a:p>
        <a:p>
          <a:pPr marL="114300" lvl="1" indent="-114300" algn="l" defTabSz="533400">
            <a:lnSpc>
              <a:spcPct val="90000"/>
            </a:lnSpc>
            <a:spcBef>
              <a:spcPct val="0"/>
            </a:spcBef>
            <a:spcAft>
              <a:spcPct val="15000"/>
            </a:spcAft>
            <a:buChar char="•"/>
          </a:pPr>
          <a:r>
            <a:rPr lang="en-US" sz="1200" kern="1200"/>
            <a:t>Discussion Boards</a:t>
          </a:r>
        </a:p>
        <a:p>
          <a:pPr marL="114300" lvl="1" indent="-114300" algn="l" defTabSz="533400" rtl="0">
            <a:lnSpc>
              <a:spcPct val="90000"/>
            </a:lnSpc>
            <a:spcBef>
              <a:spcPct val="0"/>
            </a:spcBef>
            <a:spcAft>
              <a:spcPct val="15000"/>
            </a:spcAft>
            <a:buChar char="•"/>
          </a:pPr>
          <a:r>
            <a:rPr lang="en-US" sz="1200" kern="1200">
              <a:latin typeface="Calibri Light" panose="020F0302020204030204"/>
            </a:rPr>
            <a:t>LEARN online</a:t>
          </a:r>
          <a:r>
            <a:rPr lang="en-US" sz="1200" kern="1200"/>
            <a:t> Tests</a:t>
          </a:r>
        </a:p>
      </dsp:txBody>
      <dsp:txXfrm>
        <a:off x="2853250" y="1652071"/>
        <a:ext cx="1377412" cy="1128610"/>
      </dsp:txXfrm>
    </dsp:sp>
    <dsp:sp modelId="{B1D7D8F5-9BB0-4935-9A09-C20905F5EC5A}">
      <dsp:nvSpPr>
        <dsp:cNvPr id="0" name=""/>
        <dsp:cNvSpPr/>
      </dsp:nvSpPr>
      <dsp:spPr>
        <a:xfrm>
          <a:off x="3463653" y="0"/>
          <a:ext cx="2969983" cy="2089306"/>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r" defTabSz="1422400">
            <a:lnSpc>
              <a:spcPct val="90000"/>
            </a:lnSpc>
            <a:spcBef>
              <a:spcPct val="0"/>
            </a:spcBef>
            <a:spcAft>
              <a:spcPct val="35000"/>
            </a:spcAft>
            <a:buNone/>
          </a:pPr>
          <a:r>
            <a:rPr lang="en-US" sz="3200" b="1" kern="1200"/>
            <a:t>In-person classes on campus</a:t>
          </a:r>
          <a:endParaRPr lang="en-US" sz="3200" kern="1200"/>
        </a:p>
      </dsp:txBody>
      <dsp:txXfrm>
        <a:off x="3743327" y="539737"/>
        <a:ext cx="1781989" cy="1149118"/>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D347DD3-54A5-4C38-AF9D-A0D283DBE37C}" type="datetimeFigureOut">
              <a:rPr lang="en-GB"/>
              <a:t>26/02/2021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155F184-8F44-4C44-8717-D01823BBB2FA}" type="slidenum">
              <a:rPr lang="en-GB"/>
              <a:t>‹#›</a:t>
            </a:fld>
            <a:endParaRPr lang="en-GB"/>
          </a:p>
        </p:txBody>
      </p:sp>
    </p:spTree>
    <p:extLst>
      <p:ext uri="{BB962C8B-B14F-4D97-AF65-F5344CB8AC3E}">
        <p14:creationId xmlns:p14="http://schemas.microsoft.com/office/powerpoint/2010/main" val="19011004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3. ....especially in the absence of the normal social and community building activities and </a:t>
            </a:r>
            <a:r>
              <a:rPr lang="en-US" err="1"/>
              <a:t>opps</a:t>
            </a:r>
            <a:r>
              <a:rPr lang="en-US"/>
              <a:t> available to on campus students. </a:t>
            </a:r>
          </a:p>
        </p:txBody>
      </p:sp>
      <p:sp>
        <p:nvSpPr>
          <p:cNvPr id="4" name="Slide Number Placeholder 3"/>
          <p:cNvSpPr>
            <a:spLocks noGrp="1"/>
          </p:cNvSpPr>
          <p:nvPr>
            <p:ph type="sldNum" sz="quarter" idx="5"/>
          </p:nvPr>
        </p:nvSpPr>
        <p:spPr/>
        <p:txBody>
          <a:bodyPr/>
          <a:lstStyle/>
          <a:p>
            <a:fld id="{A155F184-8F44-4C44-8717-D01823BBB2FA}" type="slidenum">
              <a:rPr lang="en-GB"/>
              <a:t>4</a:t>
            </a:fld>
            <a:endParaRPr lang="en-GB"/>
          </a:p>
        </p:txBody>
      </p:sp>
    </p:spTree>
    <p:extLst>
      <p:ext uri="{BB962C8B-B14F-4D97-AF65-F5344CB8AC3E}">
        <p14:creationId xmlns:p14="http://schemas.microsoft.com/office/powerpoint/2010/main" val="13564822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Talk to this slide......</a:t>
            </a:r>
          </a:p>
          <a:p>
            <a:r>
              <a:rPr lang="en-GB"/>
              <a:t>+ Asynchronous activity can be integrated with synchronous activity to unify the student community and provide a support net for students.</a:t>
            </a:r>
            <a:endParaRPr lang="en-US"/>
          </a:p>
        </p:txBody>
      </p:sp>
      <p:sp>
        <p:nvSpPr>
          <p:cNvPr id="4" name="Slide Number Placeholder 3"/>
          <p:cNvSpPr>
            <a:spLocks noGrp="1"/>
          </p:cNvSpPr>
          <p:nvPr>
            <p:ph type="sldNum" sz="quarter" idx="5"/>
          </p:nvPr>
        </p:nvSpPr>
        <p:spPr/>
        <p:txBody>
          <a:bodyPr/>
          <a:lstStyle/>
          <a:p>
            <a:fld id="{A155F184-8F44-4C44-8717-D01823BBB2FA}" type="slidenum">
              <a:rPr lang="en-GB"/>
              <a:t>5</a:t>
            </a:fld>
            <a:endParaRPr lang="en-GB"/>
          </a:p>
        </p:txBody>
      </p:sp>
    </p:spTree>
    <p:extLst>
      <p:ext uri="{BB962C8B-B14F-4D97-AF65-F5344CB8AC3E}">
        <p14:creationId xmlns:p14="http://schemas.microsoft.com/office/powerpoint/2010/main" val="24345380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Response rate was 67%</a:t>
            </a:r>
          </a:p>
          <a:p>
            <a:endParaRPr lang="en-US">
              <a:cs typeface="Calibri"/>
            </a:endParaRPr>
          </a:p>
          <a:p>
            <a:r>
              <a:rPr lang="en-US">
                <a:cs typeface="Calibri"/>
              </a:rPr>
              <a:t>- 'Some' was included in the question and is not a partially positive answer. We included some in the Q because they have another semester of EAP afterward and therefore 'more' skills to learn. </a:t>
            </a:r>
            <a:endParaRPr lang="en-US"/>
          </a:p>
          <a:p>
            <a:r>
              <a:rPr lang="en-US">
                <a:cs typeface="Calibri"/>
              </a:rPr>
              <a:t>- This indicates that the lower levels especially, valued the video-based summaries of each week's content. Ironically, principally intended for those who were not able to attend synchronous classes (e.g. tech issues), but it seems that everyone used them. I should say that setting these up was very resource heavy.</a:t>
            </a:r>
          </a:p>
          <a:p>
            <a:r>
              <a:rPr lang="en-US">
                <a:cs typeface="Calibri"/>
              </a:rPr>
              <a:t>- This points shows that students highly valued in-person interaction with peers and the teacher. </a:t>
            </a:r>
          </a:p>
          <a:p>
            <a:r>
              <a:rPr lang="en-US">
                <a:cs typeface="Calibri"/>
              </a:rPr>
              <a:t>- Apart form the synchronous sessions, most the course was on Learn. The figure of 50% suggests that it was a good resource for most but the lower number is possibly due to the fact that many students ultimately relied on the synchronous sessions to guide them.</a:t>
            </a:r>
          </a:p>
          <a:p>
            <a:endParaRPr lang="en-US">
              <a:cs typeface="Calibri"/>
            </a:endParaRPr>
          </a:p>
        </p:txBody>
      </p:sp>
      <p:sp>
        <p:nvSpPr>
          <p:cNvPr id="4" name="Slide Number Placeholder 3"/>
          <p:cNvSpPr>
            <a:spLocks noGrp="1"/>
          </p:cNvSpPr>
          <p:nvPr>
            <p:ph type="sldNum" sz="quarter" idx="5"/>
          </p:nvPr>
        </p:nvSpPr>
        <p:spPr/>
        <p:txBody>
          <a:bodyPr/>
          <a:lstStyle/>
          <a:p>
            <a:fld id="{A155F184-8F44-4C44-8717-D01823BBB2FA}" type="slidenum">
              <a:rPr lang="en-GB"/>
              <a:t>6</a:t>
            </a:fld>
            <a:endParaRPr lang="en-GB"/>
          </a:p>
        </p:txBody>
      </p:sp>
    </p:spTree>
    <p:extLst>
      <p:ext uri="{BB962C8B-B14F-4D97-AF65-F5344CB8AC3E}">
        <p14:creationId xmlns:p14="http://schemas.microsoft.com/office/powerpoint/2010/main" val="15172146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 in relation to the previous benefits, all asynchronous activity was access through Learn. It appears that the discussion boards  prob area – more from Ts shortly. </a:t>
            </a:r>
          </a:p>
          <a:p>
            <a:endParaRPr lang="en-US">
              <a:cs typeface="Calibri"/>
            </a:endParaRPr>
          </a:p>
          <a:p>
            <a:r>
              <a:rPr lang="en-US">
                <a:cs typeface="Calibri"/>
              </a:rPr>
              <a:t>- The higher level students studying academic vocabulary and literacy had tests based on academic literacy and discourse, some felt underprepared for this. On reflection, we think that this was more result of unclear practice example. </a:t>
            </a:r>
          </a:p>
        </p:txBody>
      </p:sp>
      <p:sp>
        <p:nvSpPr>
          <p:cNvPr id="4" name="Slide Number Placeholder 3"/>
          <p:cNvSpPr>
            <a:spLocks noGrp="1"/>
          </p:cNvSpPr>
          <p:nvPr>
            <p:ph type="sldNum" sz="quarter" idx="5"/>
          </p:nvPr>
        </p:nvSpPr>
        <p:spPr/>
        <p:txBody>
          <a:bodyPr/>
          <a:lstStyle/>
          <a:p>
            <a:fld id="{A155F184-8F44-4C44-8717-D01823BBB2FA}" type="slidenum">
              <a:rPr lang="en-GB"/>
              <a:t>7</a:t>
            </a:fld>
            <a:endParaRPr lang="en-GB"/>
          </a:p>
        </p:txBody>
      </p:sp>
    </p:spTree>
    <p:extLst>
      <p:ext uri="{BB962C8B-B14F-4D97-AF65-F5344CB8AC3E}">
        <p14:creationId xmlns:p14="http://schemas.microsoft.com/office/powerpoint/2010/main" val="27051875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Students meeting demands - </a:t>
            </a:r>
            <a:r>
              <a:rPr lang="en-GB"/>
              <a:t> and the entire programme as every day demands of on-campus study were not a factor (e.g. finding buildings, taking transport etc) -</a:t>
            </a:r>
            <a:endParaRPr lang="en-US">
              <a:cs typeface="Calibri"/>
            </a:endParaRPr>
          </a:p>
          <a:p>
            <a:endParaRPr lang="en-US">
              <a:cs typeface="Calibri"/>
            </a:endParaRPr>
          </a:p>
          <a:p>
            <a:r>
              <a:rPr lang="en-US">
                <a:cs typeface="Calibri"/>
              </a:rPr>
              <a:t>100 attendance – </a:t>
            </a:r>
            <a:endParaRPr lang="en-US"/>
          </a:p>
          <a:p>
            <a:endParaRPr lang="en-US">
              <a:cs typeface="Calibri"/>
            </a:endParaRPr>
          </a:p>
          <a:p>
            <a:r>
              <a:rPr lang="en-US">
                <a:cs typeface="Calibri"/>
              </a:rPr>
              <a:t>Re washback – affective benefit of lessening exam stress at the end. Also, s better able to reflect on assessment as they go and use feedback to look forward to the next assignment. </a:t>
            </a:r>
            <a:endParaRPr lang="en-US"/>
          </a:p>
        </p:txBody>
      </p:sp>
      <p:sp>
        <p:nvSpPr>
          <p:cNvPr id="4" name="Slide Number Placeholder 3"/>
          <p:cNvSpPr>
            <a:spLocks noGrp="1"/>
          </p:cNvSpPr>
          <p:nvPr>
            <p:ph type="sldNum" sz="quarter" idx="5"/>
          </p:nvPr>
        </p:nvSpPr>
        <p:spPr/>
        <p:txBody>
          <a:bodyPr/>
          <a:lstStyle/>
          <a:p>
            <a:fld id="{A155F184-8F44-4C44-8717-D01823BBB2FA}" type="slidenum">
              <a:rPr lang="en-GB"/>
              <a:t>8</a:t>
            </a:fld>
            <a:endParaRPr lang="en-GB"/>
          </a:p>
        </p:txBody>
      </p:sp>
    </p:spTree>
    <p:extLst>
      <p:ext uri="{BB962C8B-B14F-4D97-AF65-F5344CB8AC3E}">
        <p14:creationId xmlns:p14="http://schemas.microsoft.com/office/powerpoint/2010/main" val="41493294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 In keeping with ss comments, Ts found these problematic. DB for production not discussion (that was in class) = wrong platform. </a:t>
            </a:r>
          </a:p>
          <a:p>
            <a:endParaRPr lang="en-US"/>
          </a:p>
          <a:p>
            <a:r>
              <a:rPr lang="en-US">
                <a:cs typeface="Calibri"/>
              </a:rPr>
              <a:t>- ….</a:t>
            </a:r>
            <a:endParaRPr lang="en-US"/>
          </a:p>
          <a:p>
            <a:endParaRPr lang="en-US"/>
          </a:p>
          <a:p>
            <a:r>
              <a:rPr lang="en-US"/>
              <a:t> - e.g. Pebble+ useful for a portfolio of work, but limited feedback functionality</a:t>
            </a:r>
            <a:endParaRPr lang="en-GB"/>
          </a:p>
          <a:p>
            <a:endParaRPr lang="en-US">
              <a:cs typeface="Calibri"/>
            </a:endParaRPr>
          </a:p>
        </p:txBody>
      </p:sp>
      <p:sp>
        <p:nvSpPr>
          <p:cNvPr id="4" name="Slide Number Placeholder 3"/>
          <p:cNvSpPr>
            <a:spLocks noGrp="1"/>
          </p:cNvSpPr>
          <p:nvPr>
            <p:ph type="sldNum" sz="quarter" idx="5"/>
          </p:nvPr>
        </p:nvSpPr>
        <p:spPr/>
        <p:txBody>
          <a:bodyPr/>
          <a:lstStyle/>
          <a:p>
            <a:fld id="{A155F184-8F44-4C44-8717-D01823BBB2FA}" type="slidenum">
              <a:rPr lang="en-GB"/>
              <a:t>9</a:t>
            </a:fld>
            <a:endParaRPr lang="en-GB"/>
          </a:p>
        </p:txBody>
      </p:sp>
    </p:spTree>
    <p:extLst>
      <p:ext uri="{BB962C8B-B14F-4D97-AF65-F5344CB8AC3E}">
        <p14:creationId xmlns:p14="http://schemas.microsoft.com/office/powerpoint/2010/main" val="35322071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90000"/>
              </a:lnSpc>
              <a:spcBef>
                <a:spcPts val="1000"/>
              </a:spcBef>
            </a:pPr>
            <a:r>
              <a:rPr lang="en-GB">
                <a:cs typeface="Calibri" panose="020F0502020204030204"/>
              </a:rPr>
              <a:t>Conclusions</a:t>
            </a:r>
          </a:p>
          <a:p>
            <a:pPr marL="285750" indent="-285750">
              <a:lnSpc>
                <a:spcPct val="90000"/>
              </a:lnSpc>
              <a:spcBef>
                <a:spcPts val="1000"/>
              </a:spcBef>
              <a:buFont typeface="Arial"/>
              <a:buChar char="•"/>
            </a:pPr>
            <a:r>
              <a:rPr lang="en-GB"/>
              <a:t>Asynchronous activity not as valued by students as synchronous activity</a:t>
            </a:r>
            <a:endParaRPr lang="en-US">
              <a:cs typeface="Calibri"/>
            </a:endParaRPr>
          </a:p>
          <a:p>
            <a:pPr marL="285750" indent="-285750">
              <a:lnSpc>
                <a:spcPct val="90000"/>
              </a:lnSpc>
              <a:spcBef>
                <a:spcPts val="1000"/>
              </a:spcBef>
              <a:buFont typeface="Arial"/>
              <a:buChar char="•"/>
            </a:pPr>
            <a:r>
              <a:rPr lang="en-GB"/>
              <a:t>IFP/FEAP correctly anticipated the need to adapt the Edinburgh hybrid model to include synchronous study</a:t>
            </a:r>
            <a:endParaRPr lang="en-US"/>
          </a:p>
          <a:p>
            <a:pPr marL="285750" indent="-285750">
              <a:lnSpc>
                <a:spcPct val="90000"/>
              </a:lnSpc>
              <a:spcBef>
                <a:spcPts val="1000"/>
              </a:spcBef>
              <a:buFont typeface="Arial"/>
              <a:buChar char="•"/>
            </a:pPr>
            <a:r>
              <a:rPr lang="en-GB"/>
              <a:t>Online platforms for continuous assessment worked well.</a:t>
            </a:r>
            <a:endParaRPr lang="en-US"/>
          </a:p>
          <a:p>
            <a:pPr marL="285750" indent="-285750">
              <a:lnSpc>
                <a:spcPct val="90000"/>
              </a:lnSpc>
              <a:spcBef>
                <a:spcPts val="1000"/>
              </a:spcBef>
              <a:buFont typeface="Arial"/>
              <a:buChar char="•"/>
            </a:pPr>
            <a:r>
              <a:rPr lang="en-GB"/>
              <a:t>Online platforms for course activity and materials requires support</a:t>
            </a:r>
            <a:endParaRPr lang="en-US"/>
          </a:p>
          <a:p>
            <a:pPr marL="285750" indent="-285750">
              <a:lnSpc>
                <a:spcPct val="90000"/>
              </a:lnSpc>
              <a:spcBef>
                <a:spcPts val="1000"/>
              </a:spcBef>
              <a:buFont typeface="Arial"/>
              <a:buChar char="•"/>
            </a:pPr>
            <a:endParaRPr lang="en-GB"/>
          </a:p>
          <a:p>
            <a:endParaRPr lang="en-US">
              <a:cs typeface="Calibri"/>
            </a:endParaRPr>
          </a:p>
        </p:txBody>
      </p:sp>
      <p:sp>
        <p:nvSpPr>
          <p:cNvPr id="4" name="Slide Number Placeholder 3"/>
          <p:cNvSpPr>
            <a:spLocks noGrp="1"/>
          </p:cNvSpPr>
          <p:nvPr>
            <p:ph type="sldNum" sz="quarter" idx="5"/>
          </p:nvPr>
        </p:nvSpPr>
        <p:spPr/>
        <p:txBody>
          <a:bodyPr/>
          <a:lstStyle/>
          <a:p>
            <a:fld id="{A155F184-8F44-4C44-8717-D01823BBB2FA}" type="slidenum">
              <a:rPr lang="en-GB"/>
              <a:t>10</a:t>
            </a:fld>
            <a:endParaRPr lang="en-GB"/>
          </a:p>
        </p:txBody>
      </p:sp>
    </p:spTree>
    <p:extLst>
      <p:ext uri="{BB962C8B-B14F-4D97-AF65-F5344CB8AC3E}">
        <p14:creationId xmlns:p14="http://schemas.microsoft.com/office/powerpoint/2010/main" val="12668718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139AF121-BBD9-447D-A770-E2317B8C3322}" type="datetimeFigureOut">
              <a:rPr lang="en-GB" smtClean="0"/>
              <a:t>26/02/2021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02398DA-14D6-43CA-B024-19DEDCBE9D7A}" type="slidenum">
              <a:rPr lang="en-GB" smtClean="0"/>
              <a:t>‹#›</a:t>
            </a:fld>
            <a:endParaRPr lang="en-GB"/>
          </a:p>
        </p:txBody>
      </p:sp>
    </p:spTree>
    <p:extLst>
      <p:ext uri="{BB962C8B-B14F-4D97-AF65-F5344CB8AC3E}">
        <p14:creationId xmlns:p14="http://schemas.microsoft.com/office/powerpoint/2010/main" val="14169363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39AF121-BBD9-447D-A770-E2317B8C3322}" type="datetimeFigureOut">
              <a:rPr lang="en-GB" smtClean="0"/>
              <a:t>26/02/2021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02398DA-14D6-43CA-B024-19DEDCBE9D7A}" type="slidenum">
              <a:rPr lang="en-GB" smtClean="0"/>
              <a:t>‹#›</a:t>
            </a:fld>
            <a:endParaRPr lang="en-GB"/>
          </a:p>
        </p:txBody>
      </p:sp>
    </p:spTree>
    <p:extLst>
      <p:ext uri="{BB962C8B-B14F-4D97-AF65-F5344CB8AC3E}">
        <p14:creationId xmlns:p14="http://schemas.microsoft.com/office/powerpoint/2010/main" val="35113143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39AF121-BBD9-447D-A770-E2317B8C3322}" type="datetimeFigureOut">
              <a:rPr lang="en-GB" smtClean="0"/>
              <a:t>26/02/2021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02398DA-14D6-43CA-B024-19DEDCBE9D7A}" type="slidenum">
              <a:rPr lang="en-GB" smtClean="0"/>
              <a:t>‹#›</a:t>
            </a:fld>
            <a:endParaRPr lang="en-GB"/>
          </a:p>
        </p:txBody>
      </p:sp>
    </p:spTree>
    <p:extLst>
      <p:ext uri="{BB962C8B-B14F-4D97-AF65-F5344CB8AC3E}">
        <p14:creationId xmlns:p14="http://schemas.microsoft.com/office/powerpoint/2010/main" val="28019265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39AF121-BBD9-447D-A770-E2317B8C3322}" type="datetimeFigureOut">
              <a:rPr lang="en-GB" smtClean="0"/>
              <a:t>26/02/2021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02398DA-14D6-43CA-B024-19DEDCBE9D7A}" type="slidenum">
              <a:rPr lang="en-GB" smtClean="0"/>
              <a:t>‹#›</a:t>
            </a:fld>
            <a:endParaRPr lang="en-GB"/>
          </a:p>
        </p:txBody>
      </p:sp>
    </p:spTree>
    <p:extLst>
      <p:ext uri="{BB962C8B-B14F-4D97-AF65-F5344CB8AC3E}">
        <p14:creationId xmlns:p14="http://schemas.microsoft.com/office/powerpoint/2010/main" val="6915912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9AF121-BBD9-447D-A770-E2317B8C3322}" type="datetimeFigureOut">
              <a:rPr lang="en-GB" smtClean="0"/>
              <a:t>26/02/2021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02398DA-14D6-43CA-B024-19DEDCBE9D7A}" type="slidenum">
              <a:rPr lang="en-GB" smtClean="0"/>
              <a:t>‹#›</a:t>
            </a:fld>
            <a:endParaRPr lang="en-GB"/>
          </a:p>
        </p:txBody>
      </p:sp>
    </p:spTree>
    <p:extLst>
      <p:ext uri="{BB962C8B-B14F-4D97-AF65-F5344CB8AC3E}">
        <p14:creationId xmlns:p14="http://schemas.microsoft.com/office/powerpoint/2010/main" val="32001647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139AF121-BBD9-447D-A770-E2317B8C3322}" type="datetimeFigureOut">
              <a:rPr lang="en-GB" smtClean="0"/>
              <a:t>26/02/2021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02398DA-14D6-43CA-B024-19DEDCBE9D7A}" type="slidenum">
              <a:rPr lang="en-GB" smtClean="0"/>
              <a:t>‹#›</a:t>
            </a:fld>
            <a:endParaRPr lang="en-GB"/>
          </a:p>
        </p:txBody>
      </p:sp>
    </p:spTree>
    <p:extLst>
      <p:ext uri="{BB962C8B-B14F-4D97-AF65-F5344CB8AC3E}">
        <p14:creationId xmlns:p14="http://schemas.microsoft.com/office/powerpoint/2010/main" val="3724308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139AF121-BBD9-447D-A770-E2317B8C3322}" type="datetimeFigureOut">
              <a:rPr lang="en-GB" smtClean="0"/>
              <a:t>26/02/2021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02398DA-14D6-43CA-B024-19DEDCBE9D7A}" type="slidenum">
              <a:rPr lang="en-GB" smtClean="0"/>
              <a:t>‹#›</a:t>
            </a:fld>
            <a:endParaRPr lang="en-GB"/>
          </a:p>
        </p:txBody>
      </p:sp>
    </p:spTree>
    <p:extLst>
      <p:ext uri="{BB962C8B-B14F-4D97-AF65-F5344CB8AC3E}">
        <p14:creationId xmlns:p14="http://schemas.microsoft.com/office/powerpoint/2010/main" val="12460669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139AF121-BBD9-447D-A770-E2317B8C3322}" type="datetimeFigureOut">
              <a:rPr lang="en-GB" smtClean="0"/>
              <a:t>26/02/2021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02398DA-14D6-43CA-B024-19DEDCBE9D7A}" type="slidenum">
              <a:rPr lang="en-GB" smtClean="0"/>
              <a:t>‹#›</a:t>
            </a:fld>
            <a:endParaRPr lang="en-GB"/>
          </a:p>
        </p:txBody>
      </p:sp>
    </p:spTree>
    <p:extLst>
      <p:ext uri="{BB962C8B-B14F-4D97-AF65-F5344CB8AC3E}">
        <p14:creationId xmlns:p14="http://schemas.microsoft.com/office/powerpoint/2010/main" val="20464720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9AF121-BBD9-447D-A770-E2317B8C3322}" type="datetimeFigureOut">
              <a:rPr lang="en-GB" smtClean="0"/>
              <a:t>26/02/2021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02398DA-14D6-43CA-B024-19DEDCBE9D7A}" type="slidenum">
              <a:rPr lang="en-GB" smtClean="0"/>
              <a:t>‹#›</a:t>
            </a:fld>
            <a:endParaRPr lang="en-GB"/>
          </a:p>
        </p:txBody>
      </p:sp>
    </p:spTree>
    <p:extLst>
      <p:ext uri="{BB962C8B-B14F-4D97-AF65-F5344CB8AC3E}">
        <p14:creationId xmlns:p14="http://schemas.microsoft.com/office/powerpoint/2010/main" val="16582349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39AF121-BBD9-447D-A770-E2317B8C3322}" type="datetimeFigureOut">
              <a:rPr lang="en-GB" smtClean="0"/>
              <a:t>26/02/2021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02398DA-14D6-43CA-B024-19DEDCBE9D7A}" type="slidenum">
              <a:rPr lang="en-GB" smtClean="0"/>
              <a:t>‹#›</a:t>
            </a:fld>
            <a:endParaRPr lang="en-GB"/>
          </a:p>
        </p:txBody>
      </p:sp>
    </p:spTree>
    <p:extLst>
      <p:ext uri="{BB962C8B-B14F-4D97-AF65-F5344CB8AC3E}">
        <p14:creationId xmlns:p14="http://schemas.microsoft.com/office/powerpoint/2010/main" val="30965932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39AF121-BBD9-447D-A770-E2317B8C3322}" type="datetimeFigureOut">
              <a:rPr lang="en-GB" smtClean="0"/>
              <a:t>26/02/2021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02398DA-14D6-43CA-B024-19DEDCBE9D7A}" type="slidenum">
              <a:rPr lang="en-GB" smtClean="0"/>
              <a:t>‹#›</a:t>
            </a:fld>
            <a:endParaRPr lang="en-GB"/>
          </a:p>
        </p:txBody>
      </p:sp>
    </p:spTree>
    <p:extLst>
      <p:ext uri="{BB962C8B-B14F-4D97-AF65-F5344CB8AC3E}">
        <p14:creationId xmlns:p14="http://schemas.microsoft.com/office/powerpoint/2010/main" val="16869015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9AF121-BBD9-447D-A770-E2317B8C3322}" type="datetimeFigureOut">
              <a:rPr lang="en-GB" smtClean="0"/>
              <a:t>26/02/2021</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02398DA-14D6-43CA-B024-19DEDCBE9D7A}" type="slidenum">
              <a:rPr lang="en-GB" smtClean="0"/>
              <a:t>‹#›</a:t>
            </a:fld>
            <a:endParaRPr lang="en-GB"/>
          </a:p>
        </p:txBody>
      </p:sp>
    </p:spTree>
    <p:extLst>
      <p:ext uri="{BB962C8B-B14F-4D97-AF65-F5344CB8AC3E}">
        <p14:creationId xmlns:p14="http://schemas.microsoft.com/office/powerpoint/2010/main" val="38209647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1.png"/><Relationship Id="rId7" Type="http://schemas.openxmlformats.org/officeDocument/2006/relationships/diagramColors" Target="../diagrams/colors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12192000" cy="1122363"/>
          </a:xfrm>
          <a:prstGeom prst="rect">
            <a:avLst/>
          </a:prstGeom>
          <a:solidFill>
            <a:srgbClr val="487A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ctrTitle"/>
          </p:nvPr>
        </p:nvSpPr>
        <p:spPr>
          <a:xfrm>
            <a:off x="1524000" y="2021053"/>
            <a:ext cx="9144000" cy="2387600"/>
          </a:xfrm>
        </p:spPr>
        <p:txBody>
          <a:bodyPr>
            <a:normAutofit fontScale="90000"/>
          </a:bodyPr>
          <a:lstStyle/>
          <a:p>
            <a:r>
              <a:rPr lang="en-GB">
                <a:ea typeface="+mj-lt"/>
                <a:cs typeface="+mj-lt"/>
              </a:rPr>
              <a:t>Digital teaching and learning in Foundation EAP: Preliminary evaluations</a:t>
            </a:r>
            <a:endParaRPr lang="en-US"/>
          </a:p>
        </p:txBody>
      </p:sp>
      <p:sp>
        <p:nvSpPr>
          <p:cNvPr id="3" name="Subtitle 2"/>
          <p:cNvSpPr>
            <a:spLocks noGrp="1"/>
          </p:cNvSpPr>
          <p:nvPr>
            <p:ph type="subTitle" idx="1"/>
          </p:nvPr>
        </p:nvSpPr>
        <p:spPr>
          <a:xfrm>
            <a:off x="1524000" y="4608335"/>
            <a:ext cx="9144000" cy="1655762"/>
          </a:xfrm>
        </p:spPr>
        <p:txBody>
          <a:bodyPr vert="horz" lIns="91440" tIns="45720" rIns="91440" bIns="45720" rtlCol="0" anchor="t">
            <a:normAutofit/>
          </a:bodyPr>
          <a:lstStyle/>
          <a:p>
            <a:r>
              <a:rPr lang="en-GB">
                <a:cs typeface="Calibri"/>
              </a:rPr>
              <a:t>Jill Haldane and Philip Davies</a:t>
            </a:r>
            <a:endParaRPr lang="en-GB"/>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2460" y="154209"/>
            <a:ext cx="3632276" cy="782463"/>
          </a:xfrm>
          <a:prstGeom prst="rect">
            <a:avLst/>
          </a:prstGeom>
        </p:spPr>
      </p:pic>
      <p:sp>
        <p:nvSpPr>
          <p:cNvPr id="6" name="Rectangle 5"/>
          <p:cNvSpPr/>
          <p:nvPr/>
        </p:nvSpPr>
        <p:spPr>
          <a:xfrm>
            <a:off x="0" y="6409038"/>
            <a:ext cx="12192000" cy="448962"/>
          </a:xfrm>
          <a:prstGeom prst="rect">
            <a:avLst/>
          </a:prstGeom>
          <a:solidFill>
            <a:srgbClr val="487A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5087010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12192000" cy="1122363"/>
          </a:xfrm>
          <a:prstGeom prst="rect">
            <a:avLst/>
          </a:prstGeom>
          <a:solidFill>
            <a:srgbClr val="487A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itle 6"/>
          <p:cNvSpPr>
            <a:spLocks noGrp="1"/>
          </p:cNvSpPr>
          <p:nvPr>
            <p:ph type="title"/>
          </p:nvPr>
        </p:nvSpPr>
        <p:spPr>
          <a:xfrm>
            <a:off x="838200" y="1232662"/>
            <a:ext cx="10515600" cy="887027"/>
          </a:xfrm>
        </p:spPr>
        <p:txBody>
          <a:bodyPr/>
          <a:lstStyle/>
          <a:p>
            <a:r>
              <a:rPr lang="en-GB">
                <a:ea typeface="+mj-lt"/>
                <a:cs typeface="+mj-lt"/>
              </a:rPr>
              <a:t>Implications for teaching and learning online</a:t>
            </a:r>
            <a:endParaRPr lang="en-US"/>
          </a:p>
        </p:txBody>
      </p:sp>
      <p:sp>
        <p:nvSpPr>
          <p:cNvPr id="8" name="Content Placeholder 7"/>
          <p:cNvSpPr>
            <a:spLocks noGrp="1"/>
          </p:cNvSpPr>
          <p:nvPr>
            <p:ph idx="1"/>
          </p:nvPr>
        </p:nvSpPr>
        <p:spPr>
          <a:xfrm>
            <a:off x="823823" y="2009178"/>
            <a:ext cx="10515600" cy="4484086"/>
          </a:xfrm>
        </p:spPr>
        <p:txBody>
          <a:bodyPr vert="horz" lIns="91440" tIns="45720" rIns="91440" bIns="45720" rtlCol="0" anchor="t">
            <a:normAutofit/>
          </a:bodyPr>
          <a:lstStyle/>
          <a:p>
            <a:pPr marL="0" indent="0">
              <a:buNone/>
            </a:pPr>
            <a:endParaRPr lang="en-GB">
              <a:cs typeface="Calibri" panose="020F0502020204030204"/>
            </a:endParaRPr>
          </a:p>
          <a:p>
            <a:pPr marL="0" indent="0">
              <a:buNone/>
            </a:pPr>
            <a:r>
              <a:rPr lang="en-GB">
                <a:ea typeface="+mn-lt"/>
                <a:cs typeface="+mn-lt"/>
              </a:rPr>
              <a:t>+  For an online IFP/EAP course, synchronous delivery can be implemented successfully.</a:t>
            </a:r>
          </a:p>
          <a:p>
            <a:pPr marL="0" indent="0">
              <a:buNone/>
            </a:pPr>
            <a:endParaRPr lang="en-GB">
              <a:ea typeface="+mn-lt"/>
              <a:cs typeface="+mn-lt"/>
            </a:endParaRPr>
          </a:p>
          <a:p>
            <a:pPr marL="0" indent="0">
              <a:buNone/>
            </a:pPr>
            <a:r>
              <a:rPr lang="en-GB">
                <a:ea typeface="+mn-lt"/>
                <a:cs typeface="+mn-lt"/>
              </a:rPr>
              <a:t>+  Foundation students value the social and interpersonal experience of synchronous study. </a:t>
            </a:r>
          </a:p>
          <a:p>
            <a:pPr marL="0" indent="0">
              <a:buNone/>
            </a:pPr>
            <a:endParaRPr lang="en-GB">
              <a:cs typeface="Calibri"/>
            </a:endParaRPr>
          </a:p>
          <a:p>
            <a:pPr marL="0" indent="0">
              <a:buNone/>
            </a:pPr>
            <a:r>
              <a:rPr lang="en-GB">
                <a:cs typeface="Calibri"/>
              </a:rPr>
              <a:t>- Platforms for asynchronous activity need careful consideration</a:t>
            </a: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2460" y="154209"/>
            <a:ext cx="3632276" cy="782463"/>
          </a:xfrm>
          <a:prstGeom prst="rect">
            <a:avLst/>
          </a:prstGeom>
        </p:spPr>
      </p:pic>
    </p:spTree>
    <p:extLst>
      <p:ext uri="{BB962C8B-B14F-4D97-AF65-F5344CB8AC3E}">
        <p14:creationId xmlns:p14="http://schemas.microsoft.com/office/powerpoint/2010/main" val="33881987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12192000" cy="1122363"/>
          </a:xfrm>
          <a:prstGeom prst="rect">
            <a:avLst/>
          </a:prstGeom>
          <a:solidFill>
            <a:srgbClr val="487A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itle 6"/>
          <p:cNvSpPr>
            <a:spLocks noGrp="1"/>
          </p:cNvSpPr>
          <p:nvPr>
            <p:ph type="title"/>
          </p:nvPr>
        </p:nvSpPr>
        <p:spPr>
          <a:xfrm>
            <a:off x="838200" y="1419568"/>
            <a:ext cx="10515600" cy="887027"/>
          </a:xfrm>
        </p:spPr>
        <p:txBody>
          <a:bodyPr/>
          <a:lstStyle/>
          <a:p>
            <a:r>
              <a:rPr lang="en-GB">
                <a:cs typeface="Calibri Light"/>
              </a:rPr>
              <a:t>References</a:t>
            </a:r>
            <a:endParaRPr lang="en-GB"/>
          </a:p>
        </p:txBody>
      </p:sp>
      <p:sp>
        <p:nvSpPr>
          <p:cNvPr id="8" name="Content Placeholder 7"/>
          <p:cNvSpPr>
            <a:spLocks noGrp="1"/>
          </p:cNvSpPr>
          <p:nvPr>
            <p:ph idx="1"/>
          </p:nvPr>
        </p:nvSpPr>
        <p:spPr>
          <a:xfrm>
            <a:off x="838200" y="2454876"/>
            <a:ext cx="10515600" cy="3722087"/>
          </a:xfrm>
        </p:spPr>
        <p:txBody>
          <a:bodyPr vert="horz" lIns="91440" tIns="45720" rIns="91440" bIns="45720" rtlCol="0" anchor="t">
            <a:normAutofit/>
          </a:bodyPr>
          <a:lstStyle/>
          <a:p>
            <a:pPr marL="0" indent="0">
              <a:buNone/>
            </a:pPr>
            <a:r>
              <a:rPr lang="en-US">
                <a:ea typeface="+mn-lt"/>
                <a:cs typeface="+mn-lt"/>
              </a:rPr>
              <a:t>Bayne, S. (2020). </a:t>
            </a:r>
            <a:r>
              <a:rPr lang="en-US" i="1">
                <a:ea typeface="+mn-lt"/>
                <a:cs typeface="+mn-lt"/>
              </a:rPr>
              <a:t>Hybrid Teaching Approaches.</a:t>
            </a:r>
            <a:r>
              <a:rPr lang="en-US">
                <a:ea typeface="+mn-lt"/>
                <a:cs typeface="+mn-lt"/>
              </a:rPr>
              <a:t> Edinburgh: University of Edinburgh.</a:t>
            </a:r>
          </a:p>
          <a:p>
            <a:pPr marL="0" indent="0">
              <a:buNone/>
            </a:pPr>
            <a:endParaRPr lang="en-GB">
              <a:cs typeface="Calibri"/>
            </a:endParaRPr>
          </a:p>
          <a:p>
            <a:endParaRPr lang="en-GB">
              <a:cs typeface="Calibri"/>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2460" y="154209"/>
            <a:ext cx="3632276" cy="782463"/>
          </a:xfrm>
          <a:prstGeom prst="rect">
            <a:avLst/>
          </a:prstGeom>
        </p:spPr>
      </p:pic>
    </p:spTree>
    <p:extLst>
      <p:ext uri="{BB962C8B-B14F-4D97-AF65-F5344CB8AC3E}">
        <p14:creationId xmlns:p14="http://schemas.microsoft.com/office/powerpoint/2010/main" val="12148232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12192000" cy="1122363"/>
          </a:xfrm>
          <a:prstGeom prst="rect">
            <a:avLst/>
          </a:prstGeom>
          <a:solidFill>
            <a:srgbClr val="487A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itle 6"/>
          <p:cNvSpPr>
            <a:spLocks noGrp="1"/>
          </p:cNvSpPr>
          <p:nvPr>
            <p:ph type="title"/>
          </p:nvPr>
        </p:nvSpPr>
        <p:spPr>
          <a:xfrm>
            <a:off x="838200" y="1419568"/>
            <a:ext cx="10515600" cy="887027"/>
          </a:xfrm>
        </p:spPr>
        <p:txBody>
          <a:bodyPr/>
          <a:lstStyle/>
          <a:p>
            <a:r>
              <a:rPr lang="en-GB" b="1">
                <a:cs typeface="Calibri Light"/>
              </a:rPr>
              <a:t>Outline</a:t>
            </a:r>
            <a:endParaRPr lang="en-GB">
              <a:cs typeface="Calibri Light" panose="020F0302020204030204"/>
            </a:endParaRPr>
          </a:p>
        </p:txBody>
      </p:sp>
      <p:sp>
        <p:nvSpPr>
          <p:cNvPr id="8" name="Content Placeholder 7"/>
          <p:cNvSpPr>
            <a:spLocks noGrp="1"/>
          </p:cNvSpPr>
          <p:nvPr>
            <p:ph idx="1"/>
          </p:nvPr>
        </p:nvSpPr>
        <p:spPr>
          <a:xfrm>
            <a:off x="838200" y="2713668"/>
            <a:ext cx="10515600" cy="2814537"/>
          </a:xfrm>
        </p:spPr>
        <p:txBody>
          <a:bodyPr vert="horz" lIns="91440" tIns="45720" rIns="91440" bIns="45720" rtlCol="0" anchor="t">
            <a:normAutofit/>
          </a:bodyPr>
          <a:lstStyle/>
          <a:p>
            <a:pPr marL="457200" indent="-457200"/>
            <a:r>
              <a:rPr lang="en-GB" sz="3200">
                <a:ea typeface="+mn-lt"/>
                <a:cs typeface="+mn-lt"/>
              </a:rPr>
              <a:t>Background</a:t>
            </a:r>
            <a:endParaRPr lang="en-GB">
              <a:ea typeface="+mn-lt"/>
              <a:cs typeface="+mn-lt"/>
            </a:endParaRPr>
          </a:p>
          <a:p>
            <a:pPr marL="457200" indent="-457200"/>
            <a:r>
              <a:rPr lang="en-GB" sz="3200">
                <a:ea typeface="+mn-lt"/>
                <a:cs typeface="+mn-lt"/>
              </a:rPr>
              <a:t>Evaluation of Term 1 delivery </a:t>
            </a:r>
          </a:p>
          <a:p>
            <a:pPr marL="457200" indent="-457200"/>
            <a:r>
              <a:rPr lang="en-GB" sz="3200">
                <a:cs typeface="Calibri"/>
              </a:rPr>
              <a:t>Benefits and Drawbacks from Students and Teachers</a:t>
            </a:r>
          </a:p>
          <a:p>
            <a:pPr marL="457200" indent="-457200"/>
            <a:r>
              <a:rPr lang="en-GB" sz="3200">
                <a:cs typeface="Calibri"/>
              </a:rPr>
              <a:t>Implications for online T&amp;L</a:t>
            </a:r>
            <a:endParaRPr lang="en-GB">
              <a:cs typeface="Calibri" panose="020F0502020204030204"/>
            </a:endParaRPr>
          </a:p>
          <a:p>
            <a:pPr marL="457200" lvl="1" indent="0">
              <a:buNone/>
            </a:pPr>
            <a:endParaRPr lang="en-GB" sz="3200">
              <a:cs typeface="Calibri"/>
            </a:endParaRPr>
          </a:p>
          <a:p>
            <a:endParaRPr lang="en-GB">
              <a:cs typeface="Calibri"/>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2460" y="154209"/>
            <a:ext cx="3632276" cy="782463"/>
          </a:xfrm>
          <a:prstGeom prst="rect">
            <a:avLst/>
          </a:prstGeom>
        </p:spPr>
      </p:pic>
    </p:spTree>
    <p:extLst>
      <p:ext uri="{BB962C8B-B14F-4D97-AF65-F5344CB8AC3E}">
        <p14:creationId xmlns:p14="http://schemas.microsoft.com/office/powerpoint/2010/main" val="42453734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12192000" cy="1122363"/>
          </a:xfrm>
          <a:prstGeom prst="rect">
            <a:avLst/>
          </a:prstGeom>
          <a:solidFill>
            <a:srgbClr val="487A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itle 6"/>
          <p:cNvSpPr>
            <a:spLocks noGrp="1"/>
          </p:cNvSpPr>
          <p:nvPr>
            <p:ph type="title"/>
          </p:nvPr>
        </p:nvSpPr>
        <p:spPr>
          <a:xfrm>
            <a:off x="838200" y="1721493"/>
            <a:ext cx="10515600" cy="541971"/>
          </a:xfrm>
        </p:spPr>
        <p:txBody>
          <a:bodyPr>
            <a:normAutofit fontScale="90000"/>
          </a:bodyPr>
          <a:lstStyle/>
          <a:p>
            <a:r>
              <a:rPr lang="en-GB">
                <a:latin typeface="Calibri"/>
                <a:cs typeface="Calibri"/>
              </a:rPr>
              <a:t>What is hybrid education?</a:t>
            </a:r>
            <a:endParaRPr lang="en-GB">
              <a:ea typeface="+mj-lt"/>
              <a:cs typeface="+mj-lt"/>
            </a:endParaRPr>
          </a:p>
          <a:p>
            <a:endParaRPr lang="en-GB">
              <a:cs typeface="Calibri Light"/>
            </a:endParaRPr>
          </a:p>
        </p:txBody>
      </p:sp>
      <p:sp>
        <p:nvSpPr>
          <p:cNvPr id="8" name="Content Placeholder 7"/>
          <p:cNvSpPr>
            <a:spLocks noGrp="1"/>
          </p:cNvSpPr>
          <p:nvPr>
            <p:ph idx="1"/>
          </p:nvPr>
        </p:nvSpPr>
        <p:spPr>
          <a:xfrm>
            <a:off x="838200" y="2454876"/>
            <a:ext cx="10515600" cy="3722087"/>
          </a:xfrm>
        </p:spPr>
        <p:txBody>
          <a:bodyPr vert="horz" lIns="91440" tIns="45720" rIns="91440" bIns="45720" rtlCol="0" anchor="t">
            <a:normAutofit/>
          </a:bodyPr>
          <a:lstStyle/>
          <a:p>
            <a:pPr marL="0" indent="0">
              <a:buNone/>
            </a:pPr>
            <a:r>
              <a:rPr lang="en-GB">
                <a:cs typeface="Calibri" panose="020F0502020204030204"/>
              </a:rPr>
              <a:t>A model of course design and delivery to enable:</a:t>
            </a:r>
            <a:endParaRPr lang="en-US">
              <a:ea typeface="+mn-lt"/>
              <a:cs typeface="+mn-lt"/>
            </a:endParaRPr>
          </a:p>
          <a:p>
            <a:pPr>
              <a:buNone/>
            </a:pPr>
            <a:r>
              <a:rPr lang="en-GB">
                <a:cs typeface="Calibri" panose="020F0502020204030204"/>
              </a:rPr>
              <a:t> 1.easy transition between online and on campus education, and;</a:t>
            </a:r>
            <a:endParaRPr lang="en-US">
              <a:ea typeface="+mn-lt"/>
              <a:cs typeface="+mn-lt"/>
            </a:endParaRPr>
          </a:p>
          <a:p>
            <a:pPr>
              <a:buNone/>
            </a:pPr>
            <a:r>
              <a:rPr lang="en-GB">
                <a:cs typeface="Calibri" panose="020F0502020204030204"/>
              </a:rPr>
              <a:t> 2. no differentiation between online and on campus students.</a:t>
            </a:r>
            <a:endParaRPr lang="en-GB">
              <a:ea typeface="+mn-lt"/>
              <a:cs typeface="+mn-lt"/>
            </a:endParaRPr>
          </a:p>
          <a:p>
            <a:pPr>
              <a:buNone/>
            </a:pPr>
            <a:r>
              <a:rPr lang="en-GB">
                <a:cs typeface="Calibri" panose="020F0502020204030204"/>
              </a:rPr>
              <a:t>Hybridity focusses the use of key supported learning technology to improve the student experience in LEARN (our virtual learning platform) through increasing consistency in the design of the online environment.</a:t>
            </a:r>
            <a:endParaRPr lang="en-GB">
              <a:ea typeface="+mn-lt"/>
              <a:cs typeface="+mn-lt"/>
            </a:endParaRPr>
          </a:p>
          <a:p>
            <a:pPr marL="0" indent="0">
              <a:buNone/>
            </a:pPr>
            <a:endParaRPr lang="en-GB">
              <a:cs typeface="Calibri" panose="020F0502020204030204"/>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2460" y="154209"/>
            <a:ext cx="3632276" cy="782463"/>
          </a:xfrm>
          <a:prstGeom prst="rect">
            <a:avLst/>
          </a:prstGeom>
        </p:spPr>
      </p:pic>
      <p:sp>
        <p:nvSpPr>
          <p:cNvPr id="3" name="TextBox 2">
            <a:extLst>
              <a:ext uri="{FF2B5EF4-FFF2-40B4-BE49-F238E27FC236}">
                <a16:creationId xmlns:a16="http://schemas.microsoft.com/office/drawing/2014/main" id="{5C73679F-19E9-4094-A3A7-AC3B48CCB0D4}"/>
              </a:ext>
            </a:extLst>
          </p:cNvPr>
          <p:cNvSpPr txBox="1"/>
          <p:nvPr/>
        </p:nvSpPr>
        <p:spPr>
          <a:xfrm>
            <a:off x="8893834" y="5917721"/>
            <a:ext cx="2743200" cy="40011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000">
                <a:cs typeface="Calibri"/>
              </a:rPr>
              <a:t>(Bayne, 2020)</a:t>
            </a:r>
          </a:p>
        </p:txBody>
      </p:sp>
    </p:spTree>
    <p:extLst>
      <p:ext uri="{BB962C8B-B14F-4D97-AF65-F5344CB8AC3E}">
        <p14:creationId xmlns:p14="http://schemas.microsoft.com/office/powerpoint/2010/main" val="28981421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12192000" cy="1122363"/>
          </a:xfrm>
          <a:prstGeom prst="rect">
            <a:avLst/>
          </a:prstGeom>
          <a:solidFill>
            <a:srgbClr val="487A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itle 6"/>
          <p:cNvSpPr>
            <a:spLocks noGrp="1"/>
          </p:cNvSpPr>
          <p:nvPr>
            <p:ph type="title"/>
          </p:nvPr>
        </p:nvSpPr>
        <p:spPr>
          <a:xfrm>
            <a:off x="838200" y="1419568"/>
            <a:ext cx="10515600" cy="887027"/>
          </a:xfrm>
        </p:spPr>
        <p:txBody>
          <a:bodyPr/>
          <a:lstStyle/>
          <a:p>
            <a:r>
              <a:rPr lang="en-GB">
                <a:ea typeface="+mj-lt"/>
                <a:cs typeface="+mj-lt"/>
              </a:rPr>
              <a:t>Adapting the Edinburgh hybrid model</a:t>
            </a:r>
            <a:endParaRPr lang="en-US"/>
          </a:p>
        </p:txBody>
      </p:sp>
      <p:sp>
        <p:nvSpPr>
          <p:cNvPr id="8" name="Content Placeholder 7"/>
          <p:cNvSpPr>
            <a:spLocks noGrp="1"/>
          </p:cNvSpPr>
          <p:nvPr>
            <p:ph idx="1"/>
          </p:nvPr>
        </p:nvSpPr>
        <p:spPr>
          <a:xfrm>
            <a:off x="838200" y="2454876"/>
            <a:ext cx="10515600" cy="3722087"/>
          </a:xfrm>
        </p:spPr>
        <p:txBody>
          <a:bodyPr vert="horz" lIns="91440" tIns="45720" rIns="91440" bIns="45720" rtlCol="0" anchor="t">
            <a:normAutofit lnSpcReduction="10000"/>
          </a:bodyPr>
          <a:lstStyle/>
          <a:p>
            <a:pPr marL="0" indent="0">
              <a:buNone/>
            </a:pPr>
            <a:r>
              <a:rPr lang="en-GB">
                <a:ea typeface="+mn-lt"/>
                <a:cs typeface="+mn-lt"/>
              </a:rPr>
              <a:t>Reasons:</a:t>
            </a:r>
            <a:endParaRPr lang="en-US">
              <a:ea typeface="+mn-lt"/>
              <a:cs typeface="+mn-lt"/>
            </a:endParaRPr>
          </a:p>
          <a:p>
            <a:pPr marL="514350" indent="-514350">
              <a:buAutoNum type="arabicPeriod"/>
            </a:pPr>
            <a:r>
              <a:rPr lang="en-GB">
                <a:ea typeface="+mn-lt"/>
                <a:cs typeface="+mn-lt"/>
              </a:rPr>
              <a:t>An entirely asynchronous foundation programme would lack the levels of interpersonal support for international pathway students from staff;</a:t>
            </a:r>
            <a:endParaRPr lang="en-US">
              <a:ea typeface="+mn-lt"/>
              <a:cs typeface="+mn-lt"/>
            </a:endParaRPr>
          </a:p>
          <a:p>
            <a:pPr marL="514350" indent="-514350">
              <a:buAutoNum type="arabicPeriod"/>
            </a:pPr>
            <a:r>
              <a:rPr lang="en-GB">
                <a:cs typeface="Calibri"/>
              </a:rPr>
              <a:t>Academic language and literacy best taught interactionally and therefore synchronously;</a:t>
            </a:r>
            <a:endParaRPr lang="en-US">
              <a:ea typeface="+mn-lt"/>
              <a:cs typeface="+mn-lt"/>
            </a:endParaRPr>
          </a:p>
          <a:p>
            <a:pPr marL="514350" indent="-514350">
              <a:buAutoNum type="arabicPeriod"/>
            </a:pPr>
            <a:r>
              <a:rPr lang="en-US">
                <a:latin typeface="Calibri"/>
                <a:cs typeface="Times New Roman"/>
              </a:rPr>
              <a:t>Synchronous online classes would help bring together students in various locations, fostering social and community cohesion within the </a:t>
            </a:r>
            <a:r>
              <a:rPr lang="en-US" err="1">
                <a:latin typeface="Calibri"/>
                <a:cs typeface="Times New Roman"/>
              </a:rPr>
              <a:t>programme</a:t>
            </a:r>
            <a:r>
              <a:rPr lang="en-US">
                <a:latin typeface="Calibri"/>
                <a:cs typeface="Times New Roman"/>
              </a:rPr>
              <a:t>.</a:t>
            </a:r>
            <a:endParaRPr lang="en-GB">
              <a:latin typeface="Calibri"/>
              <a:cs typeface="Calibri" panose="020F0502020204030204"/>
            </a:endParaRP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2460" y="154209"/>
            <a:ext cx="3632276" cy="782463"/>
          </a:xfrm>
          <a:prstGeom prst="rect">
            <a:avLst/>
          </a:prstGeom>
        </p:spPr>
      </p:pic>
    </p:spTree>
    <p:extLst>
      <p:ext uri="{BB962C8B-B14F-4D97-AF65-F5344CB8AC3E}">
        <p14:creationId xmlns:p14="http://schemas.microsoft.com/office/powerpoint/2010/main" val="27190911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12192000" cy="1122363"/>
          </a:xfrm>
          <a:prstGeom prst="rect">
            <a:avLst/>
          </a:prstGeom>
          <a:solidFill>
            <a:srgbClr val="487A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itle 6"/>
          <p:cNvSpPr>
            <a:spLocks noGrp="1"/>
          </p:cNvSpPr>
          <p:nvPr>
            <p:ph type="title"/>
          </p:nvPr>
        </p:nvSpPr>
        <p:spPr>
          <a:xfrm>
            <a:off x="838200" y="1419568"/>
            <a:ext cx="10515600" cy="887027"/>
          </a:xfrm>
        </p:spPr>
        <p:txBody>
          <a:bodyPr/>
          <a:lstStyle/>
          <a:p>
            <a:r>
              <a:rPr lang="en-GB">
                <a:cs typeface="Calibri Light"/>
              </a:rPr>
              <a:t>FEAP 1 hybrid model</a:t>
            </a:r>
          </a:p>
        </p:txBody>
      </p:sp>
      <p:sp>
        <p:nvSpPr>
          <p:cNvPr id="8" name="Content Placeholder 7"/>
          <p:cNvSpPr>
            <a:spLocks noGrp="1"/>
          </p:cNvSpPr>
          <p:nvPr>
            <p:ph idx="1"/>
          </p:nvPr>
        </p:nvSpPr>
        <p:spPr>
          <a:xfrm>
            <a:off x="838200" y="2454876"/>
            <a:ext cx="10515600" cy="3722087"/>
          </a:xfrm>
        </p:spPr>
        <p:txBody>
          <a:bodyPr vert="horz" lIns="91440" tIns="45720" rIns="91440" bIns="45720" rtlCol="0" anchor="t">
            <a:normAutofit/>
          </a:bodyPr>
          <a:lstStyle/>
          <a:p>
            <a:pPr marL="0" indent="0">
              <a:buNone/>
            </a:pPr>
            <a:endParaRPr lang="en-GB">
              <a:cs typeface="Calibri" panose="020F0502020204030204"/>
            </a:endParaRPr>
          </a:p>
          <a:p>
            <a:pPr marL="0" indent="0">
              <a:buNone/>
            </a:pPr>
            <a:endParaRPr lang="en-GB">
              <a:cs typeface="Calibri" panose="020F0502020204030204"/>
            </a:endParaRP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2460" y="154209"/>
            <a:ext cx="3632276" cy="782463"/>
          </a:xfrm>
          <a:prstGeom prst="rect">
            <a:avLst/>
          </a:prstGeom>
        </p:spPr>
      </p:pic>
      <p:graphicFrame>
        <p:nvGraphicFramePr>
          <p:cNvPr id="15" name="Diagram 14">
            <a:extLst>
              <a:ext uri="{FF2B5EF4-FFF2-40B4-BE49-F238E27FC236}">
                <a16:creationId xmlns:a16="http://schemas.microsoft.com/office/drawing/2014/main" id="{ED724F96-42C3-40A6-B0B7-2A36C1AA2292}"/>
              </a:ext>
            </a:extLst>
          </p:cNvPr>
          <p:cNvGraphicFramePr/>
          <p:nvPr>
            <p:extLst>
              <p:ext uri="{D42A27DB-BD31-4B8C-83A1-F6EECF244321}">
                <p14:modId xmlns:p14="http://schemas.microsoft.com/office/powerpoint/2010/main" val="2032368885"/>
              </p:ext>
            </p:extLst>
          </p:nvPr>
        </p:nvGraphicFramePr>
        <p:xfrm>
          <a:off x="1717713" y="2456624"/>
          <a:ext cx="6834959" cy="3626829"/>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grpSp>
        <p:nvGrpSpPr>
          <p:cNvPr id="16" name="Group 15">
            <a:extLst>
              <a:ext uri="{FF2B5EF4-FFF2-40B4-BE49-F238E27FC236}">
                <a16:creationId xmlns:a16="http://schemas.microsoft.com/office/drawing/2014/main" id="{15FE7622-C948-405E-9F44-4EA21801ED0D}"/>
              </a:ext>
            </a:extLst>
          </p:cNvPr>
          <p:cNvGrpSpPr/>
          <p:nvPr/>
        </p:nvGrpSpPr>
        <p:grpSpPr>
          <a:xfrm>
            <a:off x="5846590" y="4080317"/>
            <a:ext cx="4226218" cy="2258271"/>
            <a:chOff x="4917782" y="3984005"/>
            <a:chExt cx="2395463" cy="2258271"/>
          </a:xfrm>
        </p:grpSpPr>
        <p:sp>
          <p:nvSpPr>
            <p:cNvPr id="17" name="Oval 16">
              <a:extLst>
                <a:ext uri="{FF2B5EF4-FFF2-40B4-BE49-F238E27FC236}">
                  <a16:creationId xmlns:a16="http://schemas.microsoft.com/office/drawing/2014/main" id="{9C648CB9-45F7-474B-A283-24105D64BD88}"/>
                </a:ext>
              </a:extLst>
            </p:cNvPr>
            <p:cNvSpPr/>
            <p:nvPr/>
          </p:nvSpPr>
          <p:spPr>
            <a:xfrm>
              <a:off x="4917782" y="3984005"/>
              <a:ext cx="2395463" cy="2258271"/>
            </a:xfrm>
            <a:prstGeom prst="ellipse">
              <a:avLst/>
            </a:prstGeom>
            <a:solidFill>
              <a:srgbClr val="00B050">
                <a:alpha val="50000"/>
              </a:srgbClr>
            </a:solidFill>
          </p:spPr>
          <p:style>
            <a:lnRef idx="2">
              <a:schemeClr val="lt1">
                <a:hueOff val="0"/>
                <a:satOff val="0"/>
                <a:lumOff val="0"/>
                <a:alphaOff val="0"/>
              </a:schemeClr>
            </a:lnRef>
            <a:fillRef idx="1">
              <a:schemeClr val="accent1">
                <a:alpha val="50000"/>
                <a:hueOff val="0"/>
                <a:satOff val="0"/>
                <a:lumOff val="0"/>
                <a:alphaOff val="0"/>
              </a:schemeClr>
            </a:fillRef>
            <a:effectRef idx="0">
              <a:schemeClr val="accent1">
                <a:alpha val="50000"/>
                <a:hueOff val="0"/>
                <a:satOff val="0"/>
                <a:lumOff val="0"/>
                <a:alphaOff val="0"/>
              </a:schemeClr>
            </a:effectRef>
            <a:fontRef idx="minor">
              <a:schemeClr val="tx1"/>
            </a:fontRef>
          </p:style>
          <p:txBody>
            <a:bodyPr/>
            <a:lstStyle/>
            <a:p>
              <a:endParaRPr lang="en-GB"/>
            </a:p>
          </p:txBody>
        </p:sp>
        <p:sp>
          <p:nvSpPr>
            <p:cNvPr id="18" name="Oval 4">
              <a:extLst>
                <a:ext uri="{FF2B5EF4-FFF2-40B4-BE49-F238E27FC236}">
                  <a16:creationId xmlns:a16="http://schemas.microsoft.com/office/drawing/2014/main" id="{F5E49A3E-4FE1-4A1C-907A-C68DC52FF232}"/>
                </a:ext>
              </a:extLst>
            </p:cNvPr>
            <p:cNvSpPr txBox="1"/>
            <p:nvPr/>
          </p:nvSpPr>
          <p:spPr>
            <a:xfrm>
              <a:off x="5392220" y="4250303"/>
              <a:ext cx="1586523" cy="1725674"/>
            </a:xfrm>
            <a:prstGeom prst="rect">
              <a:avLst/>
            </a:prstGeom>
          </p:spPr>
          <p:style>
            <a:lnRef idx="0">
              <a:scrgbClr r="0" g="0" b="0"/>
            </a:lnRef>
            <a:fillRef idx="0">
              <a:scrgbClr r="0" g="0" b="0"/>
            </a:fillRef>
            <a:effectRef idx="0">
              <a:scrgbClr r="0" g="0" b="0"/>
            </a:effectRef>
            <a:fontRef idx="minor">
              <a:schemeClr val="tx1"/>
            </a:fontRef>
          </p:style>
          <p:txBody>
            <a:bodyPr spcFirstLastPara="0" vert="horz" wrap="square" lIns="0" tIns="0" rIns="0" bIns="0" numCol="1" spcCol="1270" anchor="ctr" anchorCtr="1">
              <a:noAutofit/>
            </a:bodyPr>
            <a:lstStyle>
              <a:defPPr>
                <a:defRPr lang="en-US"/>
              </a:defPPr>
              <a:lvl1pPr algn="l" defTabSz="457200" rtl="0" fontAlgn="base">
                <a:spcBef>
                  <a:spcPct val="0"/>
                </a:spcBef>
                <a:spcAft>
                  <a:spcPct val="0"/>
                </a:spcAft>
                <a:defRPr kern="1200">
                  <a:solidFill>
                    <a:schemeClr val="tx1"/>
                  </a:solidFill>
                  <a:latin typeface="+mn-lt"/>
                  <a:ea typeface="+mn-ea"/>
                  <a:cs typeface="+mn-cs"/>
                </a:defRPr>
              </a:lvl1pPr>
              <a:lvl2pPr marL="457200" algn="l" defTabSz="457200" rtl="0" fontAlgn="base">
                <a:spcBef>
                  <a:spcPct val="0"/>
                </a:spcBef>
                <a:spcAft>
                  <a:spcPct val="0"/>
                </a:spcAft>
                <a:defRPr kern="1200">
                  <a:solidFill>
                    <a:schemeClr val="tx1"/>
                  </a:solidFill>
                  <a:latin typeface="+mn-lt"/>
                  <a:ea typeface="+mn-ea"/>
                  <a:cs typeface="+mn-cs"/>
                </a:defRPr>
              </a:lvl2pPr>
              <a:lvl3pPr marL="914400" algn="l" defTabSz="457200" rtl="0" fontAlgn="base">
                <a:spcBef>
                  <a:spcPct val="0"/>
                </a:spcBef>
                <a:spcAft>
                  <a:spcPct val="0"/>
                </a:spcAft>
                <a:defRPr kern="1200">
                  <a:solidFill>
                    <a:schemeClr val="tx1"/>
                  </a:solidFill>
                  <a:latin typeface="+mn-lt"/>
                  <a:ea typeface="+mn-ea"/>
                  <a:cs typeface="+mn-cs"/>
                </a:defRPr>
              </a:lvl3pPr>
              <a:lvl4pPr marL="1371600" algn="l" defTabSz="457200" rtl="0" fontAlgn="base">
                <a:spcBef>
                  <a:spcPct val="0"/>
                </a:spcBef>
                <a:spcAft>
                  <a:spcPct val="0"/>
                </a:spcAft>
                <a:defRPr kern="1200">
                  <a:solidFill>
                    <a:schemeClr val="tx1"/>
                  </a:solidFill>
                  <a:latin typeface="+mn-lt"/>
                  <a:ea typeface="+mn-ea"/>
                  <a:cs typeface="+mn-cs"/>
                </a:defRPr>
              </a:lvl4pPr>
              <a:lvl5pPr marL="1828800" algn="l" defTabSz="457200" rtl="0" fontAlgn="base">
                <a:spcBef>
                  <a:spcPct val="0"/>
                </a:spcBef>
                <a:spcAft>
                  <a:spcPct val="0"/>
                </a:spcAft>
                <a:defRPr kern="1200">
                  <a:solidFill>
                    <a:schemeClr val="tx1"/>
                  </a:solidFill>
                  <a:latin typeface="+mn-lt"/>
                  <a:ea typeface="+mn-ea"/>
                  <a:cs typeface="+mn-cs"/>
                </a:defRPr>
              </a:lvl5pPr>
              <a:lvl6pPr marL="2286000" algn="l" defTabSz="914400" rtl="0" eaLnBrk="1" latinLnBrk="0" hangingPunct="1">
                <a:defRPr kern="1200">
                  <a:solidFill>
                    <a:schemeClr val="tx1"/>
                  </a:solidFill>
                  <a:latin typeface="+mn-lt"/>
                  <a:ea typeface="+mn-ea"/>
                  <a:cs typeface="+mn-cs"/>
                </a:defRPr>
              </a:lvl6pPr>
              <a:lvl7pPr marL="2743200" algn="l" defTabSz="914400" rtl="0" eaLnBrk="1" latinLnBrk="0" hangingPunct="1">
                <a:defRPr kern="1200">
                  <a:solidFill>
                    <a:schemeClr val="tx1"/>
                  </a:solidFill>
                  <a:latin typeface="+mn-lt"/>
                  <a:ea typeface="+mn-ea"/>
                  <a:cs typeface="+mn-cs"/>
                </a:defRPr>
              </a:lvl7pPr>
              <a:lvl8pPr marL="3200400" algn="l" defTabSz="914400" rtl="0" eaLnBrk="1" latinLnBrk="0" hangingPunct="1">
                <a:defRPr kern="1200">
                  <a:solidFill>
                    <a:schemeClr val="tx1"/>
                  </a:solidFill>
                  <a:latin typeface="+mn-lt"/>
                  <a:ea typeface="+mn-ea"/>
                  <a:cs typeface="+mn-cs"/>
                </a:defRPr>
              </a:lvl8pPr>
              <a:lvl9pPr marL="3657600" algn="l" defTabSz="914400" rtl="0" eaLnBrk="1" latinLnBrk="0" hangingPunct="1">
                <a:defRPr kern="1200">
                  <a:solidFill>
                    <a:schemeClr val="tx1"/>
                  </a:solidFill>
                  <a:latin typeface="+mn-lt"/>
                  <a:ea typeface="+mn-ea"/>
                  <a:cs typeface="+mn-cs"/>
                </a:defRPr>
              </a:lvl9pPr>
            </a:lstStyle>
            <a:p>
              <a:pPr defTabSz="844550" fontAlgn="base">
                <a:lnSpc>
                  <a:spcPct val="90000"/>
                </a:lnSpc>
                <a:spcBef>
                  <a:spcPct val="0"/>
                </a:spcBef>
                <a:spcAft>
                  <a:spcPct val="35000"/>
                </a:spcAft>
              </a:pPr>
              <a:r>
                <a:rPr lang="en-US" sz="1900" b="1" err="1">
                  <a:solidFill>
                    <a:prstClr val="black"/>
                  </a:solidFill>
                  <a:latin typeface="Calibri"/>
                </a:rPr>
                <a:t>Async</a:t>
              </a:r>
              <a:r>
                <a:rPr lang="en-US" sz="1900" b="1">
                  <a:solidFill>
                    <a:prstClr val="black"/>
                  </a:solidFill>
                  <a:latin typeface="Calibri"/>
                </a:rPr>
                <a:t> backup</a:t>
              </a:r>
            </a:p>
            <a:p>
              <a:pPr marL="285750" indent="-285750" defTabSz="844550" fontAlgn="base">
                <a:lnSpc>
                  <a:spcPct val="90000"/>
                </a:lnSpc>
                <a:spcBef>
                  <a:spcPct val="0"/>
                </a:spcBef>
                <a:spcAft>
                  <a:spcPct val="35000"/>
                </a:spcAft>
                <a:buFont typeface="Arial" panose="020B0604020202020204" pitchFamily="34" charset="0"/>
                <a:buChar char="•"/>
              </a:pPr>
              <a:r>
                <a:rPr lang="en-US" sz="1400" b="1">
                  <a:solidFill>
                    <a:prstClr val="black"/>
                  </a:solidFill>
                  <a:latin typeface="Calibri"/>
                </a:rPr>
                <a:t>Introductory videos</a:t>
              </a:r>
            </a:p>
            <a:p>
              <a:pPr marL="285750" indent="-285750" defTabSz="844550" fontAlgn="base">
                <a:lnSpc>
                  <a:spcPct val="90000"/>
                </a:lnSpc>
                <a:spcBef>
                  <a:spcPct val="0"/>
                </a:spcBef>
                <a:spcAft>
                  <a:spcPct val="35000"/>
                </a:spcAft>
                <a:buFont typeface="Arial" panose="020B0604020202020204" pitchFamily="34" charset="0"/>
                <a:buChar char="•"/>
              </a:pPr>
              <a:r>
                <a:rPr lang="en-US" sz="1400" b="1" err="1">
                  <a:solidFill>
                    <a:prstClr val="black"/>
                  </a:solidFill>
                  <a:latin typeface="Calibri"/>
                </a:rPr>
                <a:t>Ss</a:t>
              </a:r>
              <a:r>
                <a:rPr lang="en-US" sz="1400" b="1">
                  <a:solidFill>
                    <a:prstClr val="black"/>
                  </a:solidFill>
                  <a:latin typeface="Calibri"/>
                </a:rPr>
                <a:t> work through </a:t>
              </a:r>
              <a:r>
                <a:rPr lang="en-US" sz="1400" b="1" err="1">
                  <a:solidFill>
                    <a:prstClr val="black"/>
                  </a:solidFill>
                  <a:latin typeface="Calibri"/>
                </a:rPr>
                <a:t>ppt</a:t>
              </a:r>
              <a:r>
                <a:rPr lang="en-US" sz="1400" b="1">
                  <a:solidFill>
                    <a:prstClr val="black"/>
                  </a:solidFill>
                  <a:latin typeface="Calibri"/>
                </a:rPr>
                <a:t> and booklet </a:t>
              </a:r>
            </a:p>
            <a:p>
              <a:pPr marL="285750" lvl="1" indent="-285750" defTabSz="666750" fontAlgn="base">
                <a:lnSpc>
                  <a:spcPct val="90000"/>
                </a:lnSpc>
                <a:spcBef>
                  <a:spcPct val="0"/>
                </a:spcBef>
                <a:spcAft>
                  <a:spcPct val="15000"/>
                </a:spcAft>
                <a:buFont typeface="Arial" panose="020B0604020202020204" pitchFamily="34" charset="0"/>
                <a:buChar char="•"/>
              </a:pPr>
              <a:r>
                <a:rPr lang="en-US" sz="1400">
                  <a:solidFill>
                    <a:prstClr val="black"/>
                  </a:solidFill>
                  <a:latin typeface="Calibri"/>
                </a:rPr>
                <a:t>PebblePad</a:t>
              </a:r>
            </a:p>
            <a:p>
              <a:pPr marL="285750" lvl="1" indent="-285750" defTabSz="666750" fontAlgn="base">
                <a:lnSpc>
                  <a:spcPct val="90000"/>
                </a:lnSpc>
                <a:spcBef>
                  <a:spcPct val="0"/>
                </a:spcBef>
                <a:spcAft>
                  <a:spcPct val="15000"/>
                </a:spcAft>
                <a:buFont typeface="Arial" panose="020B0604020202020204" pitchFamily="34" charset="0"/>
                <a:buChar char="•"/>
              </a:pPr>
              <a:r>
                <a:rPr lang="en-US" sz="1400">
                  <a:solidFill>
                    <a:prstClr val="black"/>
                  </a:solidFill>
                  <a:latin typeface="Calibri"/>
                </a:rPr>
                <a:t>Discussion Boards</a:t>
              </a:r>
            </a:p>
            <a:p>
              <a:pPr marL="285750" lvl="1" indent="-285750" defTabSz="666750" fontAlgn="base">
                <a:lnSpc>
                  <a:spcPct val="90000"/>
                </a:lnSpc>
                <a:spcBef>
                  <a:spcPct val="0"/>
                </a:spcBef>
                <a:spcAft>
                  <a:spcPct val="15000"/>
                </a:spcAft>
                <a:buFont typeface="Arial" panose="020B0604020202020204" pitchFamily="34" charset="0"/>
                <a:buChar char="•"/>
              </a:pPr>
              <a:r>
                <a:rPr lang="en-US" sz="1400">
                  <a:solidFill>
                    <a:prstClr val="black"/>
                  </a:solidFill>
                  <a:latin typeface="Calibri"/>
                </a:rPr>
                <a:t>Learn tests</a:t>
              </a:r>
            </a:p>
          </p:txBody>
        </p:sp>
      </p:grpSp>
    </p:spTree>
    <p:extLst>
      <p:ext uri="{BB962C8B-B14F-4D97-AF65-F5344CB8AC3E}">
        <p14:creationId xmlns:p14="http://schemas.microsoft.com/office/powerpoint/2010/main" val="38633620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12192000" cy="1122363"/>
          </a:xfrm>
          <a:prstGeom prst="rect">
            <a:avLst/>
          </a:prstGeom>
          <a:solidFill>
            <a:srgbClr val="487A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itle 6"/>
          <p:cNvSpPr>
            <a:spLocks noGrp="1"/>
          </p:cNvSpPr>
          <p:nvPr>
            <p:ph type="title"/>
          </p:nvPr>
        </p:nvSpPr>
        <p:spPr>
          <a:xfrm>
            <a:off x="723181" y="1132021"/>
            <a:ext cx="10515600" cy="613858"/>
          </a:xfrm>
        </p:spPr>
        <p:txBody>
          <a:bodyPr>
            <a:normAutofit fontScale="90000"/>
          </a:bodyPr>
          <a:lstStyle/>
          <a:p>
            <a:r>
              <a:rPr lang="en-GB">
                <a:cs typeface="Calibri Light"/>
              </a:rPr>
              <a:t>Preliminary outcomes –Benefits(student feedback)</a:t>
            </a:r>
            <a:endParaRPr lang="en-US"/>
          </a:p>
        </p:txBody>
      </p:sp>
      <p:sp>
        <p:nvSpPr>
          <p:cNvPr id="8" name="Content Placeholder 7"/>
          <p:cNvSpPr>
            <a:spLocks noGrp="1"/>
          </p:cNvSpPr>
          <p:nvPr>
            <p:ph idx="1"/>
          </p:nvPr>
        </p:nvSpPr>
        <p:spPr>
          <a:xfrm>
            <a:off x="723181" y="1736007"/>
            <a:ext cx="10515600" cy="5016048"/>
          </a:xfrm>
        </p:spPr>
        <p:txBody>
          <a:bodyPr vert="horz" lIns="91440" tIns="45720" rIns="91440" bIns="45720" rtlCol="0" anchor="t">
            <a:noAutofit/>
          </a:bodyPr>
          <a:lstStyle/>
          <a:p>
            <a:pPr marL="0" indent="0">
              <a:buNone/>
            </a:pPr>
            <a:r>
              <a:rPr lang="en-GB" sz="2200">
                <a:cs typeface="Calibri"/>
              </a:rPr>
              <a:t>Key feedback from student survey:</a:t>
            </a:r>
          </a:p>
          <a:p>
            <a:endParaRPr lang="en-GB" sz="2200">
              <a:cs typeface="Calibri"/>
            </a:endParaRPr>
          </a:p>
          <a:p>
            <a:r>
              <a:rPr lang="en-GB" sz="2200">
                <a:cs typeface="Calibri"/>
              </a:rPr>
              <a:t>95% said the course had taught them many of the necessary skills for undergraduate study</a:t>
            </a:r>
          </a:p>
          <a:p>
            <a:endParaRPr lang="en-GB" sz="2200">
              <a:cs typeface="Calibri"/>
            </a:endParaRPr>
          </a:p>
          <a:p>
            <a:r>
              <a:rPr lang="en-GB" sz="2200">
                <a:cs typeface="Calibri"/>
              </a:rPr>
              <a:t>95% of the lower level course said that the weekly introductory videos were useful, and 67% said that they 'always' watched them</a:t>
            </a:r>
          </a:p>
          <a:p>
            <a:endParaRPr lang="en-GB" sz="2200">
              <a:cs typeface="Calibri"/>
            </a:endParaRPr>
          </a:p>
          <a:p>
            <a:r>
              <a:rPr lang="en-GB" sz="2200">
                <a:cs typeface="Calibri"/>
              </a:rPr>
              <a:t>Over 90% answered that the synchronous learning elements were either 'positive' or 'very positive' with the majority also citing 'in-class discussion' as one of the top features of the course.</a:t>
            </a:r>
          </a:p>
          <a:p>
            <a:endParaRPr lang="en-GB" sz="2200">
              <a:cs typeface="Calibri"/>
            </a:endParaRPr>
          </a:p>
          <a:p>
            <a:r>
              <a:rPr lang="en-GB" sz="2200">
                <a:cs typeface="Calibri"/>
              </a:rPr>
              <a:t>50% chose Learn as an aspect of the course that facilitated their learning</a:t>
            </a:r>
          </a:p>
          <a:p>
            <a:pPr marL="0" indent="0">
              <a:buNone/>
            </a:pPr>
            <a:endParaRPr lang="en-GB">
              <a:cs typeface="Calibri"/>
            </a:endParaRPr>
          </a:p>
          <a:p>
            <a:pPr marL="0" indent="0">
              <a:buNone/>
            </a:pPr>
            <a:endParaRPr lang="en-GB">
              <a:cs typeface="Calibri"/>
            </a:endParaRPr>
          </a:p>
          <a:p>
            <a:pPr marL="0" indent="0">
              <a:buNone/>
            </a:pPr>
            <a:endParaRPr lang="en-GB">
              <a:cs typeface="Calibri"/>
            </a:endParaRPr>
          </a:p>
          <a:p>
            <a:pPr marL="0" indent="0">
              <a:buNone/>
            </a:pPr>
            <a:endParaRPr lang="en-GB">
              <a:cs typeface="Calibri"/>
            </a:endParaRP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2460" y="154209"/>
            <a:ext cx="3632276" cy="782463"/>
          </a:xfrm>
          <a:prstGeom prst="rect">
            <a:avLst/>
          </a:prstGeom>
        </p:spPr>
      </p:pic>
    </p:spTree>
    <p:extLst>
      <p:ext uri="{BB962C8B-B14F-4D97-AF65-F5344CB8AC3E}">
        <p14:creationId xmlns:p14="http://schemas.microsoft.com/office/powerpoint/2010/main" val="7647386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12192000" cy="1122363"/>
          </a:xfrm>
          <a:prstGeom prst="rect">
            <a:avLst/>
          </a:prstGeom>
          <a:solidFill>
            <a:srgbClr val="487A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itle 6"/>
          <p:cNvSpPr>
            <a:spLocks noGrp="1"/>
          </p:cNvSpPr>
          <p:nvPr>
            <p:ph type="title"/>
          </p:nvPr>
        </p:nvSpPr>
        <p:spPr>
          <a:xfrm>
            <a:off x="838200" y="1362059"/>
            <a:ext cx="10515600" cy="887027"/>
          </a:xfrm>
        </p:spPr>
        <p:txBody>
          <a:bodyPr>
            <a:normAutofit fontScale="90000"/>
          </a:bodyPr>
          <a:lstStyle/>
          <a:p>
            <a:r>
              <a:rPr lang="en-GB">
                <a:ea typeface="+mj-lt"/>
                <a:cs typeface="+mj-lt"/>
              </a:rPr>
              <a:t>Preliminary outcomes –drawbacks(student feedback)</a:t>
            </a:r>
            <a:endParaRPr lang="en-US"/>
          </a:p>
        </p:txBody>
      </p:sp>
      <p:sp>
        <p:nvSpPr>
          <p:cNvPr id="8" name="Content Placeholder 7"/>
          <p:cNvSpPr>
            <a:spLocks noGrp="1"/>
          </p:cNvSpPr>
          <p:nvPr>
            <p:ph idx="1"/>
          </p:nvPr>
        </p:nvSpPr>
        <p:spPr>
          <a:xfrm>
            <a:off x="838200" y="2613027"/>
            <a:ext cx="10515600" cy="3722087"/>
          </a:xfrm>
        </p:spPr>
        <p:txBody>
          <a:bodyPr vert="horz" lIns="91440" tIns="45720" rIns="91440" bIns="45720" rtlCol="0" anchor="t">
            <a:normAutofit/>
          </a:bodyPr>
          <a:lstStyle/>
          <a:p>
            <a:pPr marL="0" indent="0">
              <a:buNone/>
            </a:pPr>
            <a:r>
              <a:rPr lang="en-GB" sz="2400">
                <a:ea typeface="+mn-lt"/>
                <a:cs typeface="+mn-lt"/>
              </a:rPr>
              <a:t>Key feedback from student survey:</a:t>
            </a:r>
            <a:endParaRPr lang="en-GB" sz="2400">
              <a:cs typeface="Calibri"/>
            </a:endParaRPr>
          </a:p>
          <a:p>
            <a:pPr marL="0" indent="0">
              <a:buNone/>
            </a:pPr>
            <a:endParaRPr lang="en-GB" sz="2400">
              <a:cs typeface="Calibri"/>
            </a:endParaRPr>
          </a:p>
          <a:p>
            <a:r>
              <a:rPr lang="en-GB" sz="2400">
                <a:cs typeface="Calibri"/>
              </a:rPr>
              <a:t>Only a small percentage identified the discussion boards as useful</a:t>
            </a:r>
          </a:p>
          <a:p>
            <a:endParaRPr lang="en-GB" sz="2400">
              <a:cs typeface="Calibri"/>
            </a:endParaRPr>
          </a:p>
          <a:p>
            <a:r>
              <a:rPr lang="en-GB" sz="2400">
                <a:cs typeface="Calibri"/>
              </a:rPr>
              <a:t>30% of higher level course students said they felt that the Academic Vocabulary in Literacy strand left them underprepared for the Learn tests</a:t>
            </a:r>
          </a:p>
          <a:p>
            <a:endParaRPr lang="en-GB">
              <a:cs typeface="Calibri" panose="020F0502020204030204"/>
            </a:endParaRP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2460" y="154209"/>
            <a:ext cx="3632276" cy="782463"/>
          </a:xfrm>
          <a:prstGeom prst="rect">
            <a:avLst/>
          </a:prstGeom>
        </p:spPr>
      </p:pic>
    </p:spTree>
    <p:extLst>
      <p:ext uri="{BB962C8B-B14F-4D97-AF65-F5344CB8AC3E}">
        <p14:creationId xmlns:p14="http://schemas.microsoft.com/office/powerpoint/2010/main" val="11969161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12192000" cy="1122363"/>
          </a:xfrm>
          <a:prstGeom prst="rect">
            <a:avLst/>
          </a:prstGeom>
          <a:solidFill>
            <a:srgbClr val="487A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itle 6"/>
          <p:cNvSpPr>
            <a:spLocks noGrp="1"/>
          </p:cNvSpPr>
          <p:nvPr>
            <p:ph type="title"/>
          </p:nvPr>
        </p:nvSpPr>
        <p:spPr>
          <a:xfrm>
            <a:off x="737559" y="1275795"/>
            <a:ext cx="10515600" cy="1002045"/>
          </a:xfrm>
        </p:spPr>
        <p:txBody>
          <a:bodyPr>
            <a:normAutofit fontScale="90000"/>
          </a:bodyPr>
          <a:lstStyle/>
          <a:p>
            <a:r>
              <a:rPr lang="en-GB">
                <a:cs typeface="Calibri Light"/>
              </a:rPr>
              <a:t>Preliminary outcomes – benefits (teacher observations)</a:t>
            </a:r>
            <a:endParaRPr lang="en-GB"/>
          </a:p>
        </p:txBody>
      </p:sp>
      <p:sp>
        <p:nvSpPr>
          <p:cNvPr id="8" name="Content Placeholder 7"/>
          <p:cNvSpPr>
            <a:spLocks noGrp="1"/>
          </p:cNvSpPr>
          <p:nvPr>
            <p:ph idx="1"/>
          </p:nvPr>
        </p:nvSpPr>
        <p:spPr>
          <a:xfrm>
            <a:off x="838200" y="2469254"/>
            <a:ext cx="10515600" cy="4124653"/>
          </a:xfrm>
        </p:spPr>
        <p:txBody>
          <a:bodyPr vert="horz" lIns="91440" tIns="45720" rIns="91440" bIns="45720" rtlCol="0" anchor="t">
            <a:noAutofit/>
          </a:bodyPr>
          <a:lstStyle/>
          <a:p>
            <a:pPr marL="0" indent="0">
              <a:buNone/>
            </a:pPr>
            <a:r>
              <a:rPr lang="en-GB" sz="2400">
                <a:cs typeface="Calibri" panose="020F0502020204030204"/>
              </a:rPr>
              <a:t>Key feedback from our 5 teachers:</a:t>
            </a:r>
          </a:p>
          <a:p>
            <a:pPr marL="0" indent="0">
              <a:buNone/>
            </a:pPr>
            <a:endParaRPr lang="en-GB" sz="2400">
              <a:cs typeface="Calibri" panose="020F0502020204030204"/>
            </a:endParaRPr>
          </a:p>
          <a:p>
            <a:r>
              <a:rPr lang="en-GB" sz="2400">
                <a:cs typeface="Calibri" panose="020F0502020204030204"/>
              </a:rPr>
              <a:t>Students seemed better able to manage the demands of FEAP -&gt; more focus on study.</a:t>
            </a:r>
          </a:p>
          <a:p>
            <a:endParaRPr lang="en-GB" sz="2400">
              <a:cs typeface="Calibri" panose="020F0502020204030204"/>
            </a:endParaRPr>
          </a:p>
          <a:p>
            <a:r>
              <a:rPr lang="en-GB" sz="2400">
                <a:cs typeface="Calibri" panose="020F0502020204030204"/>
              </a:rPr>
              <a:t>Attendance in synchronous sessions virtually 100% across the course</a:t>
            </a:r>
          </a:p>
          <a:p>
            <a:endParaRPr lang="en-GB" sz="2400">
              <a:cs typeface="Calibri" panose="020F0502020204030204"/>
            </a:endParaRPr>
          </a:p>
          <a:p>
            <a:r>
              <a:rPr lang="en-GB" sz="2400">
                <a:cs typeface="Calibri" panose="020F0502020204030204"/>
              </a:rPr>
              <a:t>Abandoning a final exam and having continuous assessment in the form of Learn tests had very positive washback</a:t>
            </a:r>
          </a:p>
          <a:p>
            <a:pPr marL="0" indent="0">
              <a:buNone/>
            </a:pPr>
            <a:endParaRPr lang="en-GB">
              <a:cs typeface="Calibri" panose="020F0502020204030204"/>
            </a:endParaRPr>
          </a:p>
          <a:p>
            <a:pPr marL="0" indent="0">
              <a:buNone/>
            </a:pPr>
            <a:endParaRPr lang="en-GB">
              <a:cs typeface="Calibri" panose="020F0502020204030204"/>
            </a:endParaRPr>
          </a:p>
          <a:p>
            <a:pPr marL="0" indent="0">
              <a:buNone/>
            </a:pPr>
            <a:endParaRPr lang="en-GB">
              <a:cs typeface="Calibri" panose="020F0502020204030204"/>
            </a:endParaRPr>
          </a:p>
          <a:p>
            <a:pPr marL="0" indent="0">
              <a:buNone/>
            </a:pPr>
            <a:endParaRPr lang="en-GB">
              <a:cs typeface="Calibri" panose="020F0502020204030204"/>
            </a:endParaRP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2460" y="154209"/>
            <a:ext cx="3632276" cy="782463"/>
          </a:xfrm>
          <a:prstGeom prst="rect">
            <a:avLst/>
          </a:prstGeom>
        </p:spPr>
      </p:pic>
    </p:spTree>
    <p:extLst>
      <p:ext uri="{BB962C8B-B14F-4D97-AF65-F5344CB8AC3E}">
        <p14:creationId xmlns:p14="http://schemas.microsoft.com/office/powerpoint/2010/main" val="36894726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12192000" cy="1122363"/>
          </a:xfrm>
          <a:prstGeom prst="rect">
            <a:avLst/>
          </a:prstGeom>
          <a:solidFill>
            <a:srgbClr val="487A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itle 6"/>
          <p:cNvSpPr>
            <a:spLocks noGrp="1"/>
          </p:cNvSpPr>
          <p:nvPr>
            <p:ph type="title"/>
          </p:nvPr>
        </p:nvSpPr>
        <p:spPr>
          <a:xfrm>
            <a:off x="622540" y="1419568"/>
            <a:ext cx="11234467" cy="887027"/>
          </a:xfrm>
        </p:spPr>
        <p:txBody>
          <a:bodyPr>
            <a:normAutofit fontScale="90000"/>
          </a:bodyPr>
          <a:lstStyle/>
          <a:p>
            <a:r>
              <a:rPr lang="en-GB">
                <a:ea typeface="+mj-lt"/>
                <a:cs typeface="+mj-lt"/>
              </a:rPr>
              <a:t>Preliminary outcomes – drawbacks (teacher observations)</a:t>
            </a:r>
            <a:endParaRPr lang="en-US"/>
          </a:p>
        </p:txBody>
      </p:sp>
      <p:sp>
        <p:nvSpPr>
          <p:cNvPr id="8" name="Content Placeholder 7"/>
          <p:cNvSpPr>
            <a:spLocks noGrp="1"/>
          </p:cNvSpPr>
          <p:nvPr>
            <p:ph idx="1"/>
          </p:nvPr>
        </p:nvSpPr>
        <p:spPr>
          <a:xfrm>
            <a:off x="838200" y="2569895"/>
            <a:ext cx="10515600" cy="3722087"/>
          </a:xfrm>
        </p:spPr>
        <p:txBody>
          <a:bodyPr vert="horz" lIns="91440" tIns="45720" rIns="91440" bIns="45720" rtlCol="0" anchor="t">
            <a:normAutofit/>
          </a:bodyPr>
          <a:lstStyle/>
          <a:p>
            <a:pPr marL="0" indent="0">
              <a:buNone/>
            </a:pPr>
            <a:r>
              <a:rPr lang="en-GB" sz="2400">
                <a:ea typeface="+mn-lt"/>
                <a:cs typeface="+mn-lt"/>
              </a:rPr>
              <a:t>Key feedback from our 5 teachers:</a:t>
            </a:r>
          </a:p>
          <a:p>
            <a:pPr marL="0" indent="0">
              <a:buNone/>
            </a:pPr>
            <a:endParaRPr lang="en-GB" sz="2400">
              <a:cs typeface="Calibri"/>
            </a:endParaRPr>
          </a:p>
          <a:p>
            <a:r>
              <a:rPr lang="en-GB" sz="2400">
                <a:cs typeface="Calibri"/>
              </a:rPr>
              <a:t>Student engagement in some asynchronous activity (e.g. discussion boards) was an issue. Trying to promote and maintain was challenging.</a:t>
            </a:r>
          </a:p>
          <a:p>
            <a:endParaRPr lang="en-GB" sz="2400">
              <a:cs typeface="Calibri"/>
            </a:endParaRPr>
          </a:p>
          <a:p>
            <a:r>
              <a:rPr lang="en-GB" sz="2400">
                <a:cs typeface="Calibri"/>
              </a:rPr>
              <a:t>Students seemed to feel 'exposed' in the discussion boards.</a:t>
            </a:r>
          </a:p>
          <a:p>
            <a:endParaRPr lang="en-GB" sz="2400">
              <a:solidFill>
                <a:srgbClr val="000000"/>
              </a:solidFill>
              <a:cs typeface="Calibri"/>
            </a:endParaRPr>
          </a:p>
          <a:p>
            <a:r>
              <a:rPr lang="en-GB" sz="2400">
                <a:cs typeface="Calibri"/>
              </a:rPr>
              <a:t>Individual digital platforms not always appropriate to students in specific areas</a:t>
            </a:r>
            <a:r>
              <a:rPr lang="en-GB" sz="2200">
                <a:cs typeface="Calibri"/>
              </a:rPr>
              <a:t>. </a:t>
            </a:r>
          </a:p>
          <a:p>
            <a:endParaRPr lang="en-GB">
              <a:cs typeface="Calibri"/>
            </a:endParaRPr>
          </a:p>
          <a:p>
            <a:endParaRPr lang="en-GB">
              <a:cs typeface="Calibri"/>
            </a:endParaRPr>
          </a:p>
          <a:p>
            <a:endParaRPr lang="en-GB">
              <a:cs typeface="Calibri"/>
            </a:endParaRPr>
          </a:p>
          <a:p>
            <a:endParaRPr lang="en-GB">
              <a:cs typeface="Calibri"/>
            </a:endParaRP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2460" y="154209"/>
            <a:ext cx="3632276" cy="782463"/>
          </a:xfrm>
          <a:prstGeom prst="rect">
            <a:avLst/>
          </a:prstGeom>
        </p:spPr>
      </p:pic>
    </p:spTree>
    <p:extLst>
      <p:ext uri="{BB962C8B-B14F-4D97-AF65-F5344CB8AC3E}">
        <p14:creationId xmlns:p14="http://schemas.microsoft.com/office/powerpoint/2010/main" val="359733766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3ED10AD63672EF4AA7D7BBE17E728A75" ma:contentTypeVersion="10" ma:contentTypeDescription="Create a new document." ma:contentTypeScope="" ma:versionID="9dd0c0bbc45c5ba4cdfe34227c2476ac">
  <xsd:schema xmlns:xsd="http://www.w3.org/2001/XMLSchema" xmlns:xs="http://www.w3.org/2001/XMLSchema" xmlns:p="http://schemas.microsoft.com/office/2006/metadata/properties" xmlns:ns2="1ba273c5-0c27-4ccc-bb13-f38952815896" xmlns:ns3="71f80c95-fff9-4d9b-b4fc-14c4031e4730" targetNamespace="http://schemas.microsoft.com/office/2006/metadata/properties" ma:root="true" ma:fieldsID="376db0b309feaf53d62dcf540fa6624d" ns2:_="" ns3:_="">
    <xsd:import namespace="1ba273c5-0c27-4ccc-bb13-f38952815896"/>
    <xsd:import namespace="71f80c95-fff9-4d9b-b4fc-14c4031e4730"/>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DateTaken"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ba273c5-0c27-4ccc-bb13-f3895281589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f80c95-fff9-4d9b-b4fc-14c4031e4730"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0F97749-3F3E-4D52-9839-7013D89D2DA1}">
  <ds:schemaRefs>
    <ds:schemaRef ds:uri="5a3676ca-3bec-484f-9e08-b005f199fbc4"/>
    <ds:schemaRef ds:uri="c56ceb20-bdb2-4a98-8f73-13d2bdad91d8"/>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5956EA69-43C6-4BAC-81E8-569EE88F69DF}"/>
</file>

<file path=customXml/itemProps3.xml><?xml version="1.0" encoding="utf-8"?>
<ds:datastoreItem xmlns:ds="http://schemas.openxmlformats.org/officeDocument/2006/customXml" ds:itemID="{5FD41FB4-971D-4BAA-98A7-3572A76D620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11</Slides>
  <Notes>7</Notes>
  <HiddenSlides>0</HiddenSlide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Digital teaching and learning in Foundation EAP: Preliminary evaluations</vt:lpstr>
      <vt:lpstr>Outline</vt:lpstr>
      <vt:lpstr>What is hybrid education? </vt:lpstr>
      <vt:lpstr>Adapting the Edinburgh hybrid model</vt:lpstr>
      <vt:lpstr>FEAP 1 hybrid model</vt:lpstr>
      <vt:lpstr>Preliminary outcomes –Benefits(student feedback)</vt:lpstr>
      <vt:lpstr>Preliminary outcomes –drawbacks(student feedback)</vt:lpstr>
      <vt:lpstr>Preliminary outcomes – benefits (teacher observations)</vt:lpstr>
      <vt:lpstr>Preliminary outcomes – drawbacks (teacher observations)</vt:lpstr>
      <vt:lpstr>Implications for teaching and learning online</vt:lpstr>
      <vt:lpstr>References</vt:lpstr>
    </vt:vector>
  </TitlesOfParts>
  <Company>University of Edinburgh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BEHRENS Lisa</dc:creator>
  <cp:revision>1</cp:revision>
  <dcterms:created xsi:type="dcterms:W3CDTF">2017-07-13T11:43:19Z</dcterms:created>
  <dcterms:modified xsi:type="dcterms:W3CDTF">2021-02-26T14:56:57Z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0x0101003ED10AD63672EF4AA7D7BBE17E728A75</vt:lpwstr>
  </property>
</Properties>
</file>