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62" r:id="rId5"/>
    <p:sldId id="264" r:id="rId6"/>
    <p:sldId id="265" r:id="rId7"/>
    <p:sldId id="263" r:id="rId8"/>
    <p:sldId id="260" r:id="rId9"/>
    <p:sldId id="261" r:id="rId10"/>
    <p:sldId id="266" r:id="rId11"/>
    <p:sldId id="267" r:id="rId12"/>
    <p:sldId id="259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6" d="100"/>
          <a:sy n="66" d="100"/>
        </p:scale>
        <p:origin x="84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svg"/><Relationship Id="rId1" Type="http://schemas.openxmlformats.org/officeDocument/2006/relationships/image" Target="../media/image1.png"/><Relationship Id="rId4" Type="http://schemas.openxmlformats.org/officeDocument/2006/relationships/image" Target="../media/image4.svg"/></Relationships>
</file>

<file path=ppt/diagrams/_rels/data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svg"/><Relationship Id="rId3" Type="http://schemas.openxmlformats.org/officeDocument/2006/relationships/image" Target="../media/image9.png"/><Relationship Id="rId7" Type="http://schemas.openxmlformats.org/officeDocument/2006/relationships/image" Target="../media/image13.png"/><Relationship Id="rId2" Type="http://schemas.openxmlformats.org/officeDocument/2006/relationships/image" Target="../media/image8.svg"/><Relationship Id="rId1" Type="http://schemas.openxmlformats.org/officeDocument/2006/relationships/image" Target="../media/image7.png"/><Relationship Id="rId6" Type="http://schemas.openxmlformats.org/officeDocument/2006/relationships/image" Target="../media/image12.svg"/><Relationship Id="rId5" Type="http://schemas.openxmlformats.org/officeDocument/2006/relationships/image" Target="../media/image11.png"/><Relationship Id="rId10" Type="http://schemas.openxmlformats.org/officeDocument/2006/relationships/image" Target="../media/image16.svg"/><Relationship Id="rId4" Type="http://schemas.openxmlformats.org/officeDocument/2006/relationships/image" Target="../media/image10.svg"/><Relationship Id="rId9" Type="http://schemas.openxmlformats.org/officeDocument/2006/relationships/image" Target="../media/image15.png"/></Relationships>
</file>

<file path=ppt/diagrams/_rels/data6.xml.rels><?xml version="1.0" encoding="UTF-8" standalone="yes"?>
<Relationships xmlns="http://schemas.openxmlformats.org/package/2006/relationships"><Relationship Id="rId8" Type="http://schemas.openxmlformats.org/officeDocument/2006/relationships/image" Target="../media/image30.svg"/><Relationship Id="rId13" Type="http://schemas.openxmlformats.org/officeDocument/2006/relationships/image" Target="../media/image35.png"/><Relationship Id="rId3" Type="http://schemas.openxmlformats.org/officeDocument/2006/relationships/image" Target="../media/image25.png"/><Relationship Id="rId7" Type="http://schemas.openxmlformats.org/officeDocument/2006/relationships/image" Target="../media/image29.png"/><Relationship Id="rId12" Type="http://schemas.openxmlformats.org/officeDocument/2006/relationships/image" Target="../media/image34.svg"/><Relationship Id="rId2" Type="http://schemas.openxmlformats.org/officeDocument/2006/relationships/image" Target="../media/image24.svg"/><Relationship Id="rId16" Type="http://schemas.openxmlformats.org/officeDocument/2006/relationships/image" Target="../media/image38.svg"/><Relationship Id="rId1" Type="http://schemas.openxmlformats.org/officeDocument/2006/relationships/image" Target="../media/image23.png"/><Relationship Id="rId6" Type="http://schemas.openxmlformats.org/officeDocument/2006/relationships/image" Target="../media/image28.svg"/><Relationship Id="rId11" Type="http://schemas.openxmlformats.org/officeDocument/2006/relationships/image" Target="../media/image33.png"/><Relationship Id="rId5" Type="http://schemas.openxmlformats.org/officeDocument/2006/relationships/image" Target="../media/image27.png"/><Relationship Id="rId15" Type="http://schemas.openxmlformats.org/officeDocument/2006/relationships/image" Target="../media/image37.png"/><Relationship Id="rId10" Type="http://schemas.openxmlformats.org/officeDocument/2006/relationships/image" Target="../media/image32.svg"/><Relationship Id="rId4" Type="http://schemas.openxmlformats.org/officeDocument/2006/relationships/image" Target="../media/image26.svg"/><Relationship Id="rId9" Type="http://schemas.openxmlformats.org/officeDocument/2006/relationships/image" Target="../media/image31.png"/><Relationship Id="rId14" Type="http://schemas.openxmlformats.org/officeDocument/2006/relationships/image" Target="../media/image36.sv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svg"/><Relationship Id="rId1" Type="http://schemas.openxmlformats.org/officeDocument/2006/relationships/image" Target="../media/image1.png"/><Relationship Id="rId4" Type="http://schemas.openxmlformats.org/officeDocument/2006/relationships/image" Target="../media/image4.svg"/></Relationships>
</file>

<file path=ppt/diagrams/_rels/drawing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svg"/><Relationship Id="rId3" Type="http://schemas.openxmlformats.org/officeDocument/2006/relationships/image" Target="../media/image18.png"/><Relationship Id="rId7" Type="http://schemas.openxmlformats.org/officeDocument/2006/relationships/image" Target="../media/image20.png"/><Relationship Id="rId2" Type="http://schemas.openxmlformats.org/officeDocument/2006/relationships/image" Target="../media/image8.svg"/><Relationship Id="rId1" Type="http://schemas.openxmlformats.org/officeDocument/2006/relationships/image" Target="../media/image17.png"/><Relationship Id="rId6" Type="http://schemas.openxmlformats.org/officeDocument/2006/relationships/image" Target="../media/image12.svg"/><Relationship Id="rId5" Type="http://schemas.openxmlformats.org/officeDocument/2006/relationships/image" Target="../media/image19.png"/><Relationship Id="rId10" Type="http://schemas.openxmlformats.org/officeDocument/2006/relationships/image" Target="../media/image16.svg"/><Relationship Id="rId4" Type="http://schemas.openxmlformats.org/officeDocument/2006/relationships/image" Target="../media/image10.svg"/><Relationship Id="rId9" Type="http://schemas.openxmlformats.org/officeDocument/2006/relationships/image" Target="../media/image21.png"/></Relationships>
</file>

<file path=ppt/diagrams/_rels/drawing6.xml.rels><?xml version="1.0" encoding="UTF-8" standalone="yes"?>
<Relationships xmlns="http://schemas.openxmlformats.org/package/2006/relationships"><Relationship Id="rId8" Type="http://schemas.openxmlformats.org/officeDocument/2006/relationships/image" Target="../media/image30.svg"/><Relationship Id="rId13" Type="http://schemas.openxmlformats.org/officeDocument/2006/relationships/image" Target="../media/image44.png"/><Relationship Id="rId3" Type="http://schemas.openxmlformats.org/officeDocument/2006/relationships/image" Target="../media/image40.png"/><Relationship Id="rId7" Type="http://schemas.openxmlformats.org/officeDocument/2006/relationships/image" Target="../media/image42.png"/><Relationship Id="rId12" Type="http://schemas.openxmlformats.org/officeDocument/2006/relationships/image" Target="../media/image34.svg"/><Relationship Id="rId2" Type="http://schemas.openxmlformats.org/officeDocument/2006/relationships/image" Target="../media/image24.svg"/><Relationship Id="rId16" Type="http://schemas.openxmlformats.org/officeDocument/2006/relationships/image" Target="../media/image38.svg"/><Relationship Id="rId1" Type="http://schemas.openxmlformats.org/officeDocument/2006/relationships/image" Target="../media/image39.png"/><Relationship Id="rId6" Type="http://schemas.openxmlformats.org/officeDocument/2006/relationships/image" Target="../media/image28.svg"/><Relationship Id="rId11" Type="http://schemas.openxmlformats.org/officeDocument/2006/relationships/image" Target="../media/image33.png"/><Relationship Id="rId5" Type="http://schemas.openxmlformats.org/officeDocument/2006/relationships/image" Target="../media/image41.png"/><Relationship Id="rId15" Type="http://schemas.openxmlformats.org/officeDocument/2006/relationships/image" Target="../media/image45.png"/><Relationship Id="rId10" Type="http://schemas.openxmlformats.org/officeDocument/2006/relationships/image" Target="../media/image32.svg"/><Relationship Id="rId4" Type="http://schemas.openxmlformats.org/officeDocument/2006/relationships/image" Target="../media/image26.svg"/><Relationship Id="rId9" Type="http://schemas.openxmlformats.org/officeDocument/2006/relationships/image" Target="../media/image43.png"/><Relationship Id="rId14" Type="http://schemas.openxmlformats.org/officeDocument/2006/relationships/image" Target="../media/image36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18/5/colors/Iconchunking_neutralicon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18/5/colors/Iconchunking_neutralicon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89C75A0-869A-4A89-9BF6-C611CD475218}" type="doc">
      <dgm:prSet loTypeId="urn:microsoft.com/office/officeart/2018/5/layout/IconCircleLabelList" loCatId="icon" qsTypeId="urn:microsoft.com/office/officeart/2005/8/quickstyle/simple1" qsCatId="simple" csTypeId="urn:microsoft.com/office/officeart/2018/5/colors/Iconchunking_neutralicon_colorful1" csCatId="colorful" phldr="1"/>
      <dgm:spPr/>
      <dgm:t>
        <a:bodyPr/>
        <a:lstStyle/>
        <a:p>
          <a:endParaRPr lang="en-US"/>
        </a:p>
      </dgm:t>
    </dgm:pt>
    <dgm:pt modelId="{D572F901-C6C3-421F-A598-E87E5FA07DE6}">
      <dgm:prSet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en-GB"/>
            <a:t>Individual</a:t>
          </a:r>
          <a:endParaRPr lang="en-US"/>
        </a:p>
      </dgm:t>
    </dgm:pt>
    <dgm:pt modelId="{BAC02019-479D-4335-881A-2AF69914AE0C}" type="parTrans" cxnId="{742CFA25-EA78-499C-8AF0-D4EC3A043B3F}">
      <dgm:prSet/>
      <dgm:spPr/>
      <dgm:t>
        <a:bodyPr/>
        <a:lstStyle/>
        <a:p>
          <a:endParaRPr lang="en-US"/>
        </a:p>
      </dgm:t>
    </dgm:pt>
    <dgm:pt modelId="{67B50B77-3A9A-4854-8C9B-80A4D9735B3B}" type="sibTrans" cxnId="{742CFA25-EA78-499C-8AF0-D4EC3A043B3F}">
      <dgm:prSet/>
      <dgm:spPr/>
      <dgm:t>
        <a:bodyPr/>
        <a:lstStyle/>
        <a:p>
          <a:endParaRPr lang="en-US"/>
        </a:p>
      </dgm:t>
    </dgm:pt>
    <dgm:pt modelId="{84CE85F8-D539-4CBE-91A4-B3F0C162FD83}">
      <dgm:prSet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en-GB"/>
            <a:t>group</a:t>
          </a:r>
          <a:endParaRPr lang="en-US"/>
        </a:p>
      </dgm:t>
    </dgm:pt>
    <dgm:pt modelId="{5FA069CB-2C46-485D-891D-56117B34A4E6}" type="parTrans" cxnId="{C726ECE4-43DA-4EE7-9137-51C62788F2FC}">
      <dgm:prSet/>
      <dgm:spPr/>
      <dgm:t>
        <a:bodyPr/>
        <a:lstStyle/>
        <a:p>
          <a:endParaRPr lang="en-US"/>
        </a:p>
      </dgm:t>
    </dgm:pt>
    <dgm:pt modelId="{EADCD3D9-F6D2-4CED-BB4E-288F5D51C411}" type="sibTrans" cxnId="{C726ECE4-43DA-4EE7-9137-51C62788F2FC}">
      <dgm:prSet/>
      <dgm:spPr/>
      <dgm:t>
        <a:bodyPr/>
        <a:lstStyle/>
        <a:p>
          <a:endParaRPr lang="en-US"/>
        </a:p>
      </dgm:t>
    </dgm:pt>
    <dgm:pt modelId="{D559D22A-25A8-44A2-9F82-2B450B0CFBF6}" type="pres">
      <dgm:prSet presAssocID="{F89C75A0-869A-4A89-9BF6-C611CD475218}" presName="root" presStyleCnt="0">
        <dgm:presLayoutVars>
          <dgm:dir/>
          <dgm:resizeHandles val="exact"/>
        </dgm:presLayoutVars>
      </dgm:prSet>
      <dgm:spPr/>
    </dgm:pt>
    <dgm:pt modelId="{77C5C7B5-EFD5-4593-8B56-E64B297E07FB}" type="pres">
      <dgm:prSet presAssocID="{D572F901-C6C3-421F-A598-E87E5FA07DE6}" presName="compNode" presStyleCnt="0"/>
      <dgm:spPr/>
    </dgm:pt>
    <dgm:pt modelId="{20AA2148-89A5-4B99-8088-475243994DC7}" type="pres">
      <dgm:prSet presAssocID="{D572F901-C6C3-421F-A598-E87E5FA07DE6}" presName="iconBgRect" presStyleLbl="bgShp" presStyleIdx="0" presStyleCnt="2"/>
      <dgm:spPr/>
    </dgm:pt>
    <dgm:pt modelId="{EF50AD66-AA6B-43F2-9A93-566F80DAC949}" type="pres">
      <dgm:prSet presAssocID="{D572F901-C6C3-421F-A598-E87E5FA07DE6}" presName="iconRect" presStyleLbl="node1" presStyleIdx="0" presStyleCnt="2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User"/>
        </a:ext>
      </dgm:extLst>
    </dgm:pt>
    <dgm:pt modelId="{C37460D4-E447-4C13-8AAF-A5C2D6C3D114}" type="pres">
      <dgm:prSet presAssocID="{D572F901-C6C3-421F-A598-E87E5FA07DE6}" presName="spaceRect" presStyleCnt="0"/>
      <dgm:spPr/>
    </dgm:pt>
    <dgm:pt modelId="{6A9CDF98-74D2-4F36-A1B6-1E99D226F8DE}" type="pres">
      <dgm:prSet presAssocID="{D572F901-C6C3-421F-A598-E87E5FA07DE6}" presName="textRect" presStyleLbl="revTx" presStyleIdx="0" presStyleCnt="2">
        <dgm:presLayoutVars>
          <dgm:chMax val="1"/>
          <dgm:chPref val="1"/>
        </dgm:presLayoutVars>
      </dgm:prSet>
      <dgm:spPr/>
    </dgm:pt>
    <dgm:pt modelId="{2AC73CEA-348A-43FB-ACC6-0AF8B0876468}" type="pres">
      <dgm:prSet presAssocID="{67B50B77-3A9A-4854-8C9B-80A4D9735B3B}" presName="sibTrans" presStyleCnt="0"/>
      <dgm:spPr/>
    </dgm:pt>
    <dgm:pt modelId="{167F1543-749D-4FF0-B515-B8127687DBB9}" type="pres">
      <dgm:prSet presAssocID="{84CE85F8-D539-4CBE-91A4-B3F0C162FD83}" presName="compNode" presStyleCnt="0"/>
      <dgm:spPr/>
    </dgm:pt>
    <dgm:pt modelId="{3A87FC5B-CE9D-4C47-8CD1-542F3C2D753B}" type="pres">
      <dgm:prSet presAssocID="{84CE85F8-D539-4CBE-91A4-B3F0C162FD83}" presName="iconBgRect" presStyleLbl="bgShp" presStyleIdx="1" presStyleCnt="2"/>
      <dgm:spPr/>
    </dgm:pt>
    <dgm:pt modelId="{28B59A1A-61C2-4596-B19A-E9E89C515B2C}" type="pres">
      <dgm:prSet presAssocID="{84CE85F8-D539-4CBE-91A4-B3F0C162FD83}" presName="iconRect" presStyleLbl="node1" presStyleIdx="1" presStyleCnt="2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Group"/>
        </a:ext>
      </dgm:extLst>
    </dgm:pt>
    <dgm:pt modelId="{26FF38F3-29E2-48AE-9E68-14003450B98D}" type="pres">
      <dgm:prSet presAssocID="{84CE85F8-D539-4CBE-91A4-B3F0C162FD83}" presName="spaceRect" presStyleCnt="0"/>
      <dgm:spPr/>
    </dgm:pt>
    <dgm:pt modelId="{C862A2CC-B44E-4647-B278-77C4FF17AAFC}" type="pres">
      <dgm:prSet presAssocID="{84CE85F8-D539-4CBE-91A4-B3F0C162FD83}" presName="textRect" presStyleLbl="revTx" presStyleIdx="1" presStyleCnt="2">
        <dgm:presLayoutVars>
          <dgm:chMax val="1"/>
          <dgm:chPref val="1"/>
        </dgm:presLayoutVars>
      </dgm:prSet>
      <dgm:spPr/>
    </dgm:pt>
  </dgm:ptLst>
  <dgm:cxnLst>
    <dgm:cxn modelId="{A8880814-9D83-4CEA-972C-DAC1C9253B12}" type="presOf" srcId="{84CE85F8-D539-4CBE-91A4-B3F0C162FD83}" destId="{C862A2CC-B44E-4647-B278-77C4FF17AAFC}" srcOrd="0" destOrd="0" presId="urn:microsoft.com/office/officeart/2018/5/layout/IconCircleLabelList"/>
    <dgm:cxn modelId="{742CFA25-EA78-499C-8AF0-D4EC3A043B3F}" srcId="{F89C75A0-869A-4A89-9BF6-C611CD475218}" destId="{D572F901-C6C3-421F-A598-E87E5FA07DE6}" srcOrd="0" destOrd="0" parTransId="{BAC02019-479D-4335-881A-2AF69914AE0C}" sibTransId="{67B50B77-3A9A-4854-8C9B-80A4D9735B3B}"/>
    <dgm:cxn modelId="{29C4B487-5873-41BF-8C2E-22099B84FA78}" type="presOf" srcId="{D572F901-C6C3-421F-A598-E87E5FA07DE6}" destId="{6A9CDF98-74D2-4F36-A1B6-1E99D226F8DE}" srcOrd="0" destOrd="0" presId="urn:microsoft.com/office/officeart/2018/5/layout/IconCircleLabelList"/>
    <dgm:cxn modelId="{37F7219E-B18E-4F36-85A3-4BBAD7D3EA1D}" type="presOf" srcId="{F89C75A0-869A-4A89-9BF6-C611CD475218}" destId="{D559D22A-25A8-44A2-9F82-2B450B0CFBF6}" srcOrd="0" destOrd="0" presId="urn:microsoft.com/office/officeart/2018/5/layout/IconCircleLabelList"/>
    <dgm:cxn modelId="{C726ECE4-43DA-4EE7-9137-51C62788F2FC}" srcId="{F89C75A0-869A-4A89-9BF6-C611CD475218}" destId="{84CE85F8-D539-4CBE-91A4-B3F0C162FD83}" srcOrd="1" destOrd="0" parTransId="{5FA069CB-2C46-485D-891D-56117B34A4E6}" sibTransId="{EADCD3D9-F6D2-4CED-BB4E-288F5D51C411}"/>
    <dgm:cxn modelId="{3CBF2527-C32F-4FF6-8E69-A3C5B5F0C11A}" type="presParOf" srcId="{D559D22A-25A8-44A2-9F82-2B450B0CFBF6}" destId="{77C5C7B5-EFD5-4593-8B56-E64B297E07FB}" srcOrd="0" destOrd="0" presId="urn:microsoft.com/office/officeart/2018/5/layout/IconCircleLabelList"/>
    <dgm:cxn modelId="{9087E73F-E2C8-4DC3-BEC5-5053A9AC2826}" type="presParOf" srcId="{77C5C7B5-EFD5-4593-8B56-E64B297E07FB}" destId="{20AA2148-89A5-4B99-8088-475243994DC7}" srcOrd="0" destOrd="0" presId="urn:microsoft.com/office/officeart/2018/5/layout/IconCircleLabelList"/>
    <dgm:cxn modelId="{4018A355-2AD7-4C46-9EE1-2515D919045D}" type="presParOf" srcId="{77C5C7B5-EFD5-4593-8B56-E64B297E07FB}" destId="{EF50AD66-AA6B-43F2-9A93-566F80DAC949}" srcOrd="1" destOrd="0" presId="urn:microsoft.com/office/officeart/2018/5/layout/IconCircleLabelList"/>
    <dgm:cxn modelId="{147FE6BB-6312-4D6B-BBB8-BEEB5A7AEB4F}" type="presParOf" srcId="{77C5C7B5-EFD5-4593-8B56-E64B297E07FB}" destId="{C37460D4-E447-4C13-8AAF-A5C2D6C3D114}" srcOrd="2" destOrd="0" presId="urn:microsoft.com/office/officeart/2018/5/layout/IconCircleLabelList"/>
    <dgm:cxn modelId="{D3478BFA-7B44-4E38-8563-3834274F5D2E}" type="presParOf" srcId="{77C5C7B5-EFD5-4593-8B56-E64B297E07FB}" destId="{6A9CDF98-74D2-4F36-A1B6-1E99D226F8DE}" srcOrd="3" destOrd="0" presId="urn:microsoft.com/office/officeart/2018/5/layout/IconCircleLabelList"/>
    <dgm:cxn modelId="{3BAD7602-40B9-4F83-B221-F875FFEB4A69}" type="presParOf" srcId="{D559D22A-25A8-44A2-9F82-2B450B0CFBF6}" destId="{2AC73CEA-348A-43FB-ACC6-0AF8B0876468}" srcOrd="1" destOrd="0" presId="urn:microsoft.com/office/officeart/2018/5/layout/IconCircleLabelList"/>
    <dgm:cxn modelId="{C40E883C-86F1-4342-8D52-42EDB7EC8C35}" type="presParOf" srcId="{D559D22A-25A8-44A2-9F82-2B450B0CFBF6}" destId="{167F1543-749D-4FF0-B515-B8127687DBB9}" srcOrd="2" destOrd="0" presId="urn:microsoft.com/office/officeart/2018/5/layout/IconCircleLabelList"/>
    <dgm:cxn modelId="{C8126833-F78E-415D-97C3-D426AF98FEC1}" type="presParOf" srcId="{167F1543-749D-4FF0-B515-B8127687DBB9}" destId="{3A87FC5B-CE9D-4C47-8CD1-542F3C2D753B}" srcOrd="0" destOrd="0" presId="urn:microsoft.com/office/officeart/2018/5/layout/IconCircleLabelList"/>
    <dgm:cxn modelId="{FA239FF1-ACD0-44DE-B7E9-4C37668CC304}" type="presParOf" srcId="{167F1543-749D-4FF0-B515-B8127687DBB9}" destId="{28B59A1A-61C2-4596-B19A-E9E89C515B2C}" srcOrd="1" destOrd="0" presId="urn:microsoft.com/office/officeart/2018/5/layout/IconCircleLabelList"/>
    <dgm:cxn modelId="{46A6E6AB-DAED-4366-80E5-E7764A3A5CE5}" type="presParOf" srcId="{167F1543-749D-4FF0-B515-B8127687DBB9}" destId="{26FF38F3-29E2-48AE-9E68-14003450B98D}" srcOrd="2" destOrd="0" presId="urn:microsoft.com/office/officeart/2018/5/layout/IconCircleLabelList"/>
    <dgm:cxn modelId="{E2DF9412-B308-463C-BCE8-12DAA9873025}" type="presParOf" srcId="{167F1543-749D-4FF0-B515-B8127687DBB9}" destId="{C862A2CC-B44E-4647-B278-77C4FF17AAFC}" srcOrd="3" destOrd="0" presId="urn:microsoft.com/office/officeart/2018/5/layout/IconCircleLabel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AA78F67-8EEF-446D-B3A8-C690E5F2067D}" type="doc">
      <dgm:prSet loTypeId="urn:microsoft.com/office/officeart/2016/7/layout/VerticalDownArrowProcess" loCatId="process" qsTypeId="urn:microsoft.com/office/officeart/2005/8/quickstyle/simple4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CA769648-F7A0-47AE-8C03-A038641AEB7E}">
      <dgm:prSet/>
      <dgm:spPr/>
      <dgm:t>
        <a:bodyPr/>
        <a:lstStyle/>
        <a:p>
          <a:r>
            <a:rPr lang="en-US"/>
            <a:t>Identify</a:t>
          </a:r>
        </a:p>
      </dgm:t>
    </dgm:pt>
    <dgm:pt modelId="{F5FE0EF0-C4D5-4D7B-9358-8271D162DD2D}" type="parTrans" cxnId="{7A4BCCBA-4454-417A-827B-8ED82A8BE3AE}">
      <dgm:prSet/>
      <dgm:spPr/>
      <dgm:t>
        <a:bodyPr/>
        <a:lstStyle/>
        <a:p>
          <a:endParaRPr lang="en-US"/>
        </a:p>
      </dgm:t>
    </dgm:pt>
    <dgm:pt modelId="{15B342B1-DA69-4F4F-9E3F-EC5C3F08C230}" type="sibTrans" cxnId="{7A4BCCBA-4454-417A-827B-8ED82A8BE3AE}">
      <dgm:prSet/>
      <dgm:spPr/>
      <dgm:t>
        <a:bodyPr/>
        <a:lstStyle/>
        <a:p>
          <a:endParaRPr lang="en-US"/>
        </a:p>
      </dgm:t>
    </dgm:pt>
    <dgm:pt modelId="{FF99E6C4-E352-4836-BD1E-E38C2C4D7B93}">
      <dgm:prSet/>
      <dgm:spPr/>
      <dgm:t>
        <a:bodyPr/>
        <a:lstStyle/>
        <a:p>
          <a:r>
            <a:rPr lang="en-US"/>
            <a:t>Identify key vocabulary</a:t>
          </a:r>
        </a:p>
      </dgm:t>
    </dgm:pt>
    <dgm:pt modelId="{37008F25-0E20-4A1C-B0C1-16AA2545FFB6}" type="parTrans" cxnId="{C0896F2A-CA68-4A5B-A92B-5F848AE26FC1}">
      <dgm:prSet/>
      <dgm:spPr/>
      <dgm:t>
        <a:bodyPr/>
        <a:lstStyle/>
        <a:p>
          <a:endParaRPr lang="en-US"/>
        </a:p>
      </dgm:t>
    </dgm:pt>
    <dgm:pt modelId="{97ABBB11-A4D9-41DE-9044-A2E98C973721}" type="sibTrans" cxnId="{C0896F2A-CA68-4A5B-A92B-5F848AE26FC1}">
      <dgm:prSet/>
      <dgm:spPr/>
      <dgm:t>
        <a:bodyPr/>
        <a:lstStyle/>
        <a:p>
          <a:endParaRPr lang="en-US"/>
        </a:p>
      </dgm:t>
    </dgm:pt>
    <dgm:pt modelId="{1B858469-77C7-48F3-AEFA-4B7806CE10E0}">
      <dgm:prSet/>
      <dgm:spPr/>
      <dgm:t>
        <a:bodyPr/>
        <a:lstStyle/>
        <a:p>
          <a:r>
            <a:rPr lang="en-US"/>
            <a:t>Explain</a:t>
          </a:r>
        </a:p>
      </dgm:t>
    </dgm:pt>
    <dgm:pt modelId="{6DFECBCD-8F5B-4C27-921E-2213B17009EC}" type="parTrans" cxnId="{492A8CBB-0C57-4D0A-9364-FA8F54D668CF}">
      <dgm:prSet/>
      <dgm:spPr/>
      <dgm:t>
        <a:bodyPr/>
        <a:lstStyle/>
        <a:p>
          <a:endParaRPr lang="en-US"/>
        </a:p>
      </dgm:t>
    </dgm:pt>
    <dgm:pt modelId="{0CE87EB9-4E5E-4B8C-8A34-542AD10E668D}" type="sibTrans" cxnId="{492A8CBB-0C57-4D0A-9364-FA8F54D668CF}">
      <dgm:prSet/>
      <dgm:spPr/>
      <dgm:t>
        <a:bodyPr/>
        <a:lstStyle/>
        <a:p>
          <a:endParaRPr lang="en-US"/>
        </a:p>
      </dgm:t>
    </dgm:pt>
    <dgm:pt modelId="{17400DAD-02D8-4EDE-B02C-D2B613BA6C7D}">
      <dgm:prSet/>
      <dgm:spPr/>
      <dgm:t>
        <a:bodyPr/>
        <a:lstStyle/>
        <a:p>
          <a:r>
            <a:rPr lang="en-US"/>
            <a:t>Explain their meaning or purpose</a:t>
          </a:r>
        </a:p>
      </dgm:t>
    </dgm:pt>
    <dgm:pt modelId="{274EAF19-BF27-4DF0-8825-D6078261B61C}" type="parTrans" cxnId="{05EE82BE-AC0E-4BBC-A76E-5EC573584C20}">
      <dgm:prSet/>
      <dgm:spPr/>
      <dgm:t>
        <a:bodyPr/>
        <a:lstStyle/>
        <a:p>
          <a:endParaRPr lang="en-US"/>
        </a:p>
      </dgm:t>
    </dgm:pt>
    <dgm:pt modelId="{8C6F8EA0-FD3A-43D6-B9CE-1743B533BAF5}" type="sibTrans" cxnId="{05EE82BE-AC0E-4BBC-A76E-5EC573584C20}">
      <dgm:prSet/>
      <dgm:spPr/>
      <dgm:t>
        <a:bodyPr/>
        <a:lstStyle/>
        <a:p>
          <a:endParaRPr lang="en-US"/>
        </a:p>
      </dgm:t>
    </dgm:pt>
    <dgm:pt modelId="{D607FA18-1EDE-4F6C-B664-1C800B8C8123}">
      <dgm:prSet/>
      <dgm:spPr/>
      <dgm:t>
        <a:bodyPr/>
        <a:lstStyle/>
        <a:p>
          <a:r>
            <a:rPr lang="en-US"/>
            <a:t>Find</a:t>
          </a:r>
        </a:p>
      </dgm:t>
    </dgm:pt>
    <dgm:pt modelId="{110089E1-69EB-4A00-AAE9-6929AD6E0905}" type="parTrans" cxnId="{3157FD50-8651-4881-BD42-9FB4BA8C85F8}">
      <dgm:prSet/>
      <dgm:spPr/>
      <dgm:t>
        <a:bodyPr/>
        <a:lstStyle/>
        <a:p>
          <a:endParaRPr lang="en-US"/>
        </a:p>
      </dgm:t>
    </dgm:pt>
    <dgm:pt modelId="{B83BDC9B-A6EA-41AE-9C4E-B31B241309E2}" type="sibTrans" cxnId="{3157FD50-8651-4881-BD42-9FB4BA8C85F8}">
      <dgm:prSet/>
      <dgm:spPr/>
      <dgm:t>
        <a:bodyPr/>
        <a:lstStyle/>
        <a:p>
          <a:endParaRPr lang="en-US"/>
        </a:p>
      </dgm:t>
    </dgm:pt>
    <dgm:pt modelId="{8601BCE1-A587-467A-99B1-4BBE334F16F2}">
      <dgm:prSet/>
      <dgm:spPr/>
      <dgm:t>
        <a:bodyPr/>
        <a:lstStyle/>
        <a:p>
          <a:r>
            <a:rPr lang="en-US"/>
            <a:t>Find challenging or new phrases</a:t>
          </a:r>
        </a:p>
      </dgm:t>
    </dgm:pt>
    <dgm:pt modelId="{4800E7F3-403D-4851-AEC0-6AF465DFC05A}" type="parTrans" cxnId="{7545B4A5-0C51-4592-AE38-6CE100CEE4DD}">
      <dgm:prSet/>
      <dgm:spPr/>
      <dgm:t>
        <a:bodyPr/>
        <a:lstStyle/>
        <a:p>
          <a:endParaRPr lang="en-US"/>
        </a:p>
      </dgm:t>
    </dgm:pt>
    <dgm:pt modelId="{0E806EE0-7C3B-464F-B378-005C14C35B89}" type="sibTrans" cxnId="{7545B4A5-0C51-4592-AE38-6CE100CEE4DD}">
      <dgm:prSet/>
      <dgm:spPr/>
      <dgm:t>
        <a:bodyPr/>
        <a:lstStyle/>
        <a:p>
          <a:endParaRPr lang="en-US"/>
        </a:p>
      </dgm:t>
    </dgm:pt>
    <dgm:pt modelId="{D9BC2F21-0509-4AA6-A816-874DFE4F852C}">
      <dgm:prSet/>
      <dgm:spPr/>
      <dgm:t>
        <a:bodyPr/>
        <a:lstStyle/>
        <a:p>
          <a:r>
            <a:rPr lang="en-US"/>
            <a:t>Find</a:t>
          </a:r>
        </a:p>
      </dgm:t>
    </dgm:pt>
    <dgm:pt modelId="{8055EAD1-1D73-40AB-97C3-32EF499F847D}" type="parTrans" cxnId="{20D71CE4-BAB6-43E9-BF74-60A9DD5D6EE5}">
      <dgm:prSet/>
      <dgm:spPr/>
      <dgm:t>
        <a:bodyPr/>
        <a:lstStyle/>
        <a:p>
          <a:endParaRPr lang="en-US"/>
        </a:p>
      </dgm:t>
    </dgm:pt>
    <dgm:pt modelId="{2B19B515-BFB0-493F-9AAA-8D1C2F1980F4}" type="sibTrans" cxnId="{20D71CE4-BAB6-43E9-BF74-60A9DD5D6EE5}">
      <dgm:prSet/>
      <dgm:spPr/>
      <dgm:t>
        <a:bodyPr/>
        <a:lstStyle/>
        <a:p>
          <a:endParaRPr lang="en-US"/>
        </a:p>
      </dgm:t>
    </dgm:pt>
    <dgm:pt modelId="{00F500CA-DB75-4A06-9ED8-06961167E107}">
      <dgm:prSet/>
      <dgm:spPr/>
      <dgm:t>
        <a:bodyPr/>
        <a:lstStyle/>
        <a:p>
          <a:r>
            <a:rPr lang="en-US"/>
            <a:t>Find similar lexis or collocations from all texts</a:t>
          </a:r>
        </a:p>
      </dgm:t>
    </dgm:pt>
    <dgm:pt modelId="{B4049030-2309-42CB-AB8C-9448268877F7}" type="parTrans" cxnId="{08A41E4C-F1FF-41D1-B6C6-170DC22D6F82}">
      <dgm:prSet/>
      <dgm:spPr/>
      <dgm:t>
        <a:bodyPr/>
        <a:lstStyle/>
        <a:p>
          <a:endParaRPr lang="en-US"/>
        </a:p>
      </dgm:t>
    </dgm:pt>
    <dgm:pt modelId="{E4926E3D-49F3-4BC3-8E72-5C262FEF5118}" type="sibTrans" cxnId="{08A41E4C-F1FF-41D1-B6C6-170DC22D6F82}">
      <dgm:prSet/>
      <dgm:spPr/>
      <dgm:t>
        <a:bodyPr/>
        <a:lstStyle/>
        <a:p>
          <a:endParaRPr lang="en-US"/>
        </a:p>
      </dgm:t>
    </dgm:pt>
    <dgm:pt modelId="{63FBCB7F-6BAA-4243-B908-42E21F9AB134}" type="pres">
      <dgm:prSet presAssocID="{EAA78F67-8EEF-446D-B3A8-C690E5F2067D}" presName="Name0" presStyleCnt="0">
        <dgm:presLayoutVars>
          <dgm:dir/>
          <dgm:animLvl val="lvl"/>
          <dgm:resizeHandles val="exact"/>
        </dgm:presLayoutVars>
      </dgm:prSet>
      <dgm:spPr/>
    </dgm:pt>
    <dgm:pt modelId="{74199DA4-C3FC-4F7F-BBAB-AB407F22D2AF}" type="pres">
      <dgm:prSet presAssocID="{D9BC2F21-0509-4AA6-A816-874DFE4F852C}" presName="boxAndChildren" presStyleCnt="0"/>
      <dgm:spPr/>
    </dgm:pt>
    <dgm:pt modelId="{A5E64968-8E3F-4561-ADCA-90F422D88802}" type="pres">
      <dgm:prSet presAssocID="{D9BC2F21-0509-4AA6-A816-874DFE4F852C}" presName="parentTextBox" presStyleLbl="alignNode1" presStyleIdx="0" presStyleCnt="4"/>
      <dgm:spPr/>
    </dgm:pt>
    <dgm:pt modelId="{CA35A8F3-F62A-4C22-894B-83A608B8B319}" type="pres">
      <dgm:prSet presAssocID="{D9BC2F21-0509-4AA6-A816-874DFE4F852C}" presName="descendantBox" presStyleLbl="bgAccFollowNode1" presStyleIdx="0" presStyleCnt="4"/>
      <dgm:spPr/>
    </dgm:pt>
    <dgm:pt modelId="{8ADDFB01-918D-4881-A547-19D7D19754F2}" type="pres">
      <dgm:prSet presAssocID="{B83BDC9B-A6EA-41AE-9C4E-B31B241309E2}" presName="sp" presStyleCnt="0"/>
      <dgm:spPr/>
    </dgm:pt>
    <dgm:pt modelId="{25A80424-C6EA-4E9D-A028-09772D081D2C}" type="pres">
      <dgm:prSet presAssocID="{D607FA18-1EDE-4F6C-B664-1C800B8C8123}" presName="arrowAndChildren" presStyleCnt="0"/>
      <dgm:spPr/>
    </dgm:pt>
    <dgm:pt modelId="{07D2276B-FB56-4AA5-98F9-48294F227188}" type="pres">
      <dgm:prSet presAssocID="{D607FA18-1EDE-4F6C-B664-1C800B8C8123}" presName="parentTextArrow" presStyleLbl="node1" presStyleIdx="0" presStyleCnt="0"/>
      <dgm:spPr/>
    </dgm:pt>
    <dgm:pt modelId="{9A5F8153-B38F-4AB3-93FB-04725DBEE683}" type="pres">
      <dgm:prSet presAssocID="{D607FA18-1EDE-4F6C-B664-1C800B8C8123}" presName="arrow" presStyleLbl="alignNode1" presStyleIdx="1" presStyleCnt="4"/>
      <dgm:spPr/>
    </dgm:pt>
    <dgm:pt modelId="{DF7C80C8-AA9F-4B40-A8CE-FC3360D23212}" type="pres">
      <dgm:prSet presAssocID="{D607FA18-1EDE-4F6C-B664-1C800B8C8123}" presName="descendantArrow" presStyleLbl="bgAccFollowNode1" presStyleIdx="1" presStyleCnt="4"/>
      <dgm:spPr/>
    </dgm:pt>
    <dgm:pt modelId="{DF8A9D5E-C460-4140-A3A9-B662B9D8C06E}" type="pres">
      <dgm:prSet presAssocID="{0CE87EB9-4E5E-4B8C-8A34-542AD10E668D}" presName="sp" presStyleCnt="0"/>
      <dgm:spPr/>
    </dgm:pt>
    <dgm:pt modelId="{64B02C74-6D5B-4465-9482-1FBAE5F7FBC6}" type="pres">
      <dgm:prSet presAssocID="{1B858469-77C7-48F3-AEFA-4B7806CE10E0}" presName="arrowAndChildren" presStyleCnt="0"/>
      <dgm:spPr/>
    </dgm:pt>
    <dgm:pt modelId="{4BE3C1FC-3D0A-48CB-8ED9-87390C16B166}" type="pres">
      <dgm:prSet presAssocID="{1B858469-77C7-48F3-AEFA-4B7806CE10E0}" presName="parentTextArrow" presStyleLbl="node1" presStyleIdx="0" presStyleCnt="0"/>
      <dgm:spPr/>
    </dgm:pt>
    <dgm:pt modelId="{C83C4A2F-6469-4972-AB02-D2C788051FC7}" type="pres">
      <dgm:prSet presAssocID="{1B858469-77C7-48F3-AEFA-4B7806CE10E0}" presName="arrow" presStyleLbl="alignNode1" presStyleIdx="2" presStyleCnt="4"/>
      <dgm:spPr/>
    </dgm:pt>
    <dgm:pt modelId="{506E76BC-938D-408E-8143-083C8D74B55E}" type="pres">
      <dgm:prSet presAssocID="{1B858469-77C7-48F3-AEFA-4B7806CE10E0}" presName="descendantArrow" presStyleLbl="bgAccFollowNode1" presStyleIdx="2" presStyleCnt="4"/>
      <dgm:spPr/>
    </dgm:pt>
    <dgm:pt modelId="{D2FF3EAF-2FD4-4A88-AED5-355363A6E357}" type="pres">
      <dgm:prSet presAssocID="{15B342B1-DA69-4F4F-9E3F-EC5C3F08C230}" presName="sp" presStyleCnt="0"/>
      <dgm:spPr/>
    </dgm:pt>
    <dgm:pt modelId="{EE3DA410-1A84-4BD1-83DA-865511D1A604}" type="pres">
      <dgm:prSet presAssocID="{CA769648-F7A0-47AE-8C03-A038641AEB7E}" presName="arrowAndChildren" presStyleCnt="0"/>
      <dgm:spPr/>
    </dgm:pt>
    <dgm:pt modelId="{F96B632E-FD69-40BB-BE9E-98626B6CFDAD}" type="pres">
      <dgm:prSet presAssocID="{CA769648-F7A0-47AE-8C03-A038641AEB7E}" presName="parentTextArrow" presStyleLbl="node1" presStyleIdx="0" presStyleCnt="0"/>
      <dgm:spPr/>
    </dgm:pt>
    <dgm:pt modelId="{65D6B300-3EE7-449B-9893-271154D20C5A}" type="pres">
      <dgm:prSet presAssocID="{CA769648-F7A0-47AE-8C03-A038641AEB7E}" presName="arrow" presStyleLbl="alignNode1" presStyleIdx="3" presStyleCnt="4"/>
      <dgm:spPr/>
    </dgm:pt>
    <dgm:pt modelId="{A7BFAD85-B112-47C8-9BE5-3902131CC3BD}" type="pres">
      <dgm:prSet presAssocID="{CA769648-F7A0-47AE-8C03-A038641AEB7E}" presName="descendantArrow" presStyleLbl="bgAccFollowNode1" presStyleIdx="3" presStyleCnt="4"/>
      <dgm:spPr/>
    </dgm:pt>
  </dgm:ptLst>
  <dgm:cxnLst>
    <dgm:cxn modelId="{5CD05128-09B8-4EC5-9588-010EFCAFFC5F}" type="presOf" srcId="{1B858469-77C7-48F3-AEFA-4B7806CE10E0}" destId="{C83C4A2F-6469-4972-AB02-D2C788051FC7}" srcOrd="1" destOrd="0" presId="urn:microsoft.com/office/officeart/2016/7/layout/VerticalDownArrowProcess"/>
    <dgm:cxn modelId="{C0896F2A-CA68-4A5B-A92B-5F848AE26FC1}" srcId="{CA769648-F7A0-47AE-8C03-A038641AEB7E}" destId="{FF99E6C4-E352-4836-BD1E-E38C2C4D7B93}" srcOrd="0" destOrd="0" parTransId="{37008F25-0E20-4A1C-B0C1-16AA2545FFB6}" sibTransId="{97ABBB11-A4D9-41DE-9044-A2E98C973721}"/>
    <dgm:cxn modelId="{EE12382B-2ADA-4D20-B023-8E60B53C9EC5}" type="presOf" srcId="{00F500CA-DB75-4A06-9ED8-06961167E107}" destId="{CA35A8F3-F62A-4C22-894B-83A608B8B319}" srcOrd="0" destOrd="0" presId="urn:microsoft.com/office/officeart/2016/7/layout/VerticalDownArrowProcess"/>
    <dgm:cxn modelId="{19D8BD2F-9F48-4FE1-95A9-FDF6ECE3A70C}" type="presOf" srcId="{8601BCE1-A587-467A-99B1-4BBE334F16F2}" destId="{DF7C80C8-AA9F-4B40-A8CE-FC3360D23212}" srcOrd="0" destOrd="0" presId="urn:microsoft.com/office/officeart/2016/7/layout/VerticalDownArrowProcess"/>
    <dgm:cxn modelId="{5141DF3A-9D83-4B0A-BFFF-8BBE05301CF6}" type="presOf" srcId="{D607FA18-1EDE-4F6C-B664-1C800B8C8123}" destId="{07D2276B-FB56-4AA5-98F9-48294F227188}" srcOrd="0" destOrd="0" presId="urn:microsoft.com/office/officeart/2016/7/layout/VerticalDownArrowProcess"/>
    <dgm:cxn modelId="{C5806F60-9365-41D7-9C7A-A6AE528E8E43}" type="presOf" srcId="{D9BC2F21-0509-4AA6-A816-874DFE4F852C}" destId="{A5E64968-8E3F-4561-ADCA-90F422D88802}" srcOrd="0" destOrd="0" presId="urn:microsoft.com/office/officeart/2016/7/layout/VerticalDownArrowProcess"/>
    <dgm:cxn modelId="{C57FB346-434D-45C5-BF46-63E179F1482A}" type="presOf" srcId="{EAA78F67-8EEF-446D-B3A8-C690E5F2067D}" destId="{63FBCB7F-6BAA-4243-B908-42E21F9AB134}" srcOrd="0" destOrd="0" presId="urn:microsoft.com/office/officeart/2016/7/layout/VerticalDownArrowProcess"/>
    <dgm:cxn modelId="{08A41E4C-F1FF-41D1-B6C6-170DC22D6F82}" srcId="{D9BC2F21-0509-4AA6-A816-874DFE4F852C}" destId="{00F500CA-DB75-4A06-9ED8-06961167E107}" srcOrd="0" destOrd="0" parTransId="{B4049030-2309-42CB-AB8C-9448268877F7}" sibTransId="{E4926E3D-49F3-4BC3-8E72-5C262FEF5118}"/>
    <dgm:cxn modelId="{89D6FD4C-F959-44E1-8380-08624B045E17}" type="presOf" srcId="{D607FA18-1EDE-4F6C-B664-1C800B8C8123}" destId="{9A5F8153-B38F-4AB3-93FB-04725DBEE683}" srcOrd="1" destOrd="0" presId="urn:microsoft.com/office/officeart/2016/7/layout/VerticalDownArrowProcess"/>
    <dgm:cxn modelId="{1F27044D-29C0-4C44-9B99-3EAD44FBAFD8}" type="presOf" srcId="{1B858469-77C7-48F3-AEFA-4B7806CE10E0}" destId="{4BE3C1FC-3D0A-48CB-8ED9-87390C16B166}" srcOrd="0" destOrd="0" presId="urn:microsoft.com/office/officeart/2016/7/layout/VerticalDownArrowProcess"/>
    <dgm:cxn modelId="{3157FD50-8651-4881-BD42-9FB4BA8C85F8}" srcId="{EAA78F67-8EEF-446D-B3A8-C690E5F2067D}" destId="{D607FA18-1EDE-4F6C-B664-1C800B8C8123}" srcOrd="2" destOrd="0" parTransId="{110089E1-69EB-4A00-AAE9-6929AD6E0905}" sibTransId="{B83BDC9B-A6EA-41AE-9C4E-B31B241309E2}"/>
    <dgm:cxn modelId="{0ACBFC77-BC41-44A7-B05F-399E9AEE9757}" type="presOf" srcId="{17400DAD-02D8-4EDE-B02C-D2B613BA6C7D}" destId="{506E76BC-938D-408E-8143-083C8D74B55E}" srcOrd="0" destOrd="0" presId="urn:microsoft.com/office/officeart/2016/7/layout/VerticalDownArrowProcess"/>
    <dgm:cxn modelId="{4AF9E997-DFA4-4755-B1CE-26F38574AF93}" type="presOf" srcId="{CA769648-F7A0-47AE-8C03-A038641AEB7E}" destId="{F96B632E-FD69-40BB-BE9E-98626B6CFDAD}" srcOrd="0" destOrd="0" presId="urn:microsoft.com/office/officeart/2016/7/layout/VerticalDownArrowProcess"/>
    <dgm:cxn modelId="{7545B4A5-0C51-4592-AE38-6CE100CEE4DD}" srcId="{D607FA18-1EDE-4F6C-B664-1C800B8C8123}" destId="{8601BCE1-A587-467A-99B1-4BBE334F16F2}" srcOrd="0" destOrd="0" parTransId="{4800E7F3-403D-4851-AEC0-6AF465DFC05A}" sibTransId="{0E806EE0-7C3B-464F-B378-005C14C35B89}"/>
    <dgm:cxn modelId="{5D9DD9B9-7C13-48BA-AACC-1B9DC96821F8}" type="presOf" srcId="{FF99E6C4-E352-4836-BD1E-E38C2C4D7B93}" destId="{A7BFAD85-B112-47C8-9BE5-3902131CC3BD}" srcOrd="0" destOrd="0" presId="urn:microsoft.com/office/officeart/2016/7/layout/VerticalDownArrowProcess"/>
    <dgm:cxn modelId="{7A4BCCBA-4454-417A-827B-8ED82A8BE3AE}" srcId="{EAA78F67-8EEF-446D-B3A8-C690E5F2067D}" destId="{CA769648-F7A0-47AE-8C03-A038641AEB7E}" srcOrd="0" destOrd="0" parTransId="{F5FE0EF0-C4D5-4D7B-9358-8271D162DD2D}" sibTransId="{15B342B1-DA69-4F4F-9E3F-EC5C3F08C230}"/>
    <dgm:cxn modelId="{492A8CBB-0C57-4D0A-9364-FA8F54D668CF}" srcId="{EAA78F67-8EEF-446D-B3A8-C690E5F2067D}" destId="{1B858469-77C7-48F3-AEFA-4B7806CE10E0}" srcOrd="1" destOrd="0" parTransId="{6DFECBCD-8F5B-4C27-921E-2213B17009EC}" sibTransId="{0CE87EB9-4E5E-4B8C-8A34-542AD10E668D}"/>
    <dgm:cxn modelId="{05EE82BE-AC0E-4BBC-A76E-5EC573584C20}" srcId="{1B858469-77C7-48F3-AEFA-4B7806CE10E0}" destId="{17400DAD-02D8-4EDE-B02C-D2B613BA6C7D}" srcOrd="0" destOrd="0" parTransId="{274EAF19-BF27-4DF0-8825-D6078261B61C}" sibTransId="{8C6F8EA0-FD3A-43D6-B9CE-1743B533BAF5}"/>
    <dgm:cxn modelId="{20D71CE4-BAB6-43E9-BF74-60A9DD5D6EE5}" srcId="{EAA78F67-8EEF-446D-B3A8-C690E5F2067D}" destId="{D9BC2F21-0509-4AA6-A816-874DFE4F852C}" srcOrd="3" destOrd="0" parTransId="{8055EAD1-1D73-40AB-97C3-32EF499F847D}" sibTransId="{2B19B515-BFB0-493F-9AAA-8D1C2F1980F4}"/>
    <dgm:cxn modelId="{245E49FB-CCFE-44DB-B049-BA4D42976533}" type="presOf" srcId="{CA769648-F7A0-47AE-8C03-A038641AEB7E}" destId="{65D6B300-3EE7-449B-9893-271154D20C5A}" srcOrd="1" destOrd="0" presId="urn:microsoft.com/office/officeart/2016/7/layout/VerticalDownArrowProcess"/>
    <dgm:cxn modelId="{05B95BA5-082F-40BB-BFE1-03F1423922BE}" type="presParOf" srcId="{63FBCB7F-6BAA-4243-B908-42E21F9AB134}" destId="{74199DA4-C3FC-4F7F-BBAB-AB407F22D2AF}" srcOrd="0" destOrd="0" presId="urn:microsoft.com/office/officeart/2016/7/layout/VerticalDownArrowProcess"/>
    <dgm:cxn modelId="{12D5575C-B374-43B8-9BF7-6DAE76980153}" type="presParOf" srcId="{74199DA4-C3FC-4F7F-BBAB-AB407F22D2AF}" destId="{A5E64968-8E3F-4561-ADCA-90F422D88802}" srcOrd="0" destOrd="0" presId="urn:microsoft.com/office/officeart/2016/7/layout/VerticalDownArrowProcess"/>
    <dgm:cxn modelId="{F77CD1DD-0354-459B-BE94-B92088ED5EE1}" type="presParOf" srcId="{74199DA4-C3FC-4F7F-BBAB-AB407F22D2AF}" destId="{CA35A8F3-F62A-4C22-894B-83A608B8B319}" srcOrd="1" destOrd="0" presId="urn:microsoft.com/office/officeart/2016/7/layout/VerticalDownArrowProcess"/>
    <dgm:cxn modelId="{7E25385B-40E6-487A-957C-AA020170066A}" type="presParOf" srcId="{63FBCB7F-6BAA-4243-B908-42E21F9AB134}" destId="{8ADDFB01-918D-4881-A547-19D7D19754F2}" srcOrd="1" destOrd="0" presId="urn:microsoft.com/office/officeart/2016/7/layout/VerticalDownArrowProcess"/>
    <dgm:cxn modelId="{328073D5-EF04-4F64-BF0F-92813E60D5E8}" type="presParOf" srcId="{63FBCB7F-6BAA-4243-B908-42E21F9AB134}" destId="{25A80424-C6EA-4E9D-A028-09772D081D2C}" srcOrd="2" destOrd="0" presId="urn:microsoft.com/office/officeart/2016/7/layout/VerticalDownArrowProcess"/>
    <dgm:cxn modelId="{F827EBE4-DF31-47B0-9BC0-388DA1FDBFD6}" type="presParOf" srcId="{25A80424-C6EA-4E9D-A028-09772D081D2C}" destId="{07D2276B-FB56-4AA5-98F9-48294F227188}" srcOrd="0" destOrd="0" presId="urn:microsoft.com/office/officeart/2016/7/layout/VerticalDownArrowProcess"/>
    <dgm:cxn modelId="{4ACCBB80-36BF-4F25-9853-B249E2BE3360}" type="presParOf" srcId="{25A80424-C6EA-4E9D-A028-09772D081D2C}" destId="{9A5F8153-B38F-4AB3-93FB-04725DBEE683}" srcOrd="1" destOrd="0" presId="urn:microsoft.com/office/officeart/2016/7/layout/VerticalDownArrowProcess"/>
    <dgm:cxn modelId="{5773D683-8A3C-4832-AAD0-38FF1EE199E1}" type="presParOf" srcId="{25A80424-C6EA-4E9D-A028-09772D081D2C}" destId="{DF7C80C8-AA9F-4B40-A8CE-FC3360D23212}" srcOrd="2" destOrd="0" presId="urn:microsoft.com/office/officeart/2016/7/layout/VerticalDownArrowProcess"/>
    <dgm:cxn modelId="{C65AF0E4-953E-4A0E-A997-C828CB91C93B}" type="presParOf" srcId="{63FBCB7F-6BAA-4243-B908-42E21F9AB134}" destId="{DF8A9D5E-C460-4140-A3A9-B662B9D8C06E}" srcOrd="3" destOrd="0" presId="urn:microsoft.com/office/officeart/2016/7/layout/VerticalDownArrowProcess"/>
    <dgm:cxn modelId="{71E43780-2B6A-40EA-ABE8-F1F7A7F6178E}" type="presParOf" srcId="{63FBCB7F-6BAA-4243-B908-42E21F9AB134}" destId="{64B02C74-6D5B-4465-9482-1FBAE5F7FBC6}" srcOrd="4" destOrd="0" presId="urn:microsoft.com/office/officeart/2016/7/layout/VerticalDownArrowProcess"/>
    <dgm:cxn modelId="{0440E5FF-6A9B-462C-98B3-9D4041A533A2}" type="presParOf" srcId="{64B02C74-6D5B-4465-9482-1FBAE5F7FBC6}" destId="{4BE3C1FC-3D0A-48CB-8ED9-87390C16B166}" srcOrd="0" destOrd="0" presId="urn:microsoft.com/office/officeart/2016/7/layout/VerticalDownArrowProcess"/>
    <dgm:cxn modelId="{B0DCD2BB-191F-418F-9146-27F75555AE67}" type="presParOf" srcId="{64B02C74-6D5B-4465-9482-1FBAE5F7FBC6}" destId="{C83C4A2F-6469-4972-AB02-D2C788051FC7}" srcOrd="1" destOrd="0" presId="urn:microsoft.com/office/officeart/2016/7/layout/VerticalDownArrowProcess"/>
    <dgm:cxn modelId="{BCC7C3C0-77A8-477E-8065-E09123C907C8}" type="presParOf" srcId="{64B02C74-6D5B-4465-9482-1FBAE5F7FBC6}" destId="{506E76BC-938D-408E-8143-083C8D74B55E}" srcOrd="2" destOrd="0" presId="urn:microsoft.com/office/officeart/2016/7/layout/VerticalDownArrowProcess"/>
    <dgm:cxn modelId="{D37FD605-4697-4412-893C-5D54DEA19756}" type="presParOf" srcId="{63FBCB7F-6BAA-4243-B908-42E21F9AB134}" destId="{D2FF3EAF-2FD4-4A88-AED5-355363A6E357}" srcOrd="5" destOrd="0" presId="urn:microsoft.com/office/officeart/2016/7/layout/VerticalDownArrowProcess"/>
    <dgm:cxn modelId="{BD6248BF-3A08-473E-A7CA-0D0BD8F37C3C}" type="presParOf" srcId="{63FBCB7F-6BAA-4243-B908-42E21F9AB134}" destId="{EE3DA410-1A84-4BD1-83DA-865511D1A604}" srcOrd="6" destOrd="0" presId="urn:microsoft.com/office/officeart/2016/7/layout/VerticalDownArrowProcess"/>
    <dgm:cxn modelId="{9AE2988A-57AA-4742-8260-D58E7B7EC71E}" type="presParOf" srcId="{EE3DA410-1A84-4BD1-83DA-865511D1A604}" destId="{F96B632E-FD69-40BB-BE9E-98626B6CFDAD}" srcOrd="0" destOrd="0" presId="urn:microsoft.com/office/officeart/2016/7/layout/VerticalDownArrowProcess"/>
    <dgm:cxn modelId="{159937A0-CBD6-4559-B695-304FB71E340A}" type="presParOf" srcId="{EE3DA410-1A84-4BD1-83DA-865511D1A604}" destId="{65D6B300-3EE7-449B-9893-271154D20C5A}" srcOrd="1" destOrd="0" presId="urn:microsoft.com/office/officeart/2016/7/layout/VerticalDownArrowProcess"/>
    <dgm:cxn modelId="{1252238A-819E-48CB-9362-AF0892EDA45C}" type="presParOf" srcId="{EE3DA410-1A84-4BD1-83DA-865511D1A604}" destId="{A7BFAD85-B112-47C8-9BE5-3902131CC3BD}" srcOrd="2" destOrd="0" presId="urn:microsoft.com/office/officeart/2016/7/layout/VerticalDownArrow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C246E2A7-6B92-4561-A915-2CE24C8F965C}" type="doc">
      <dgm:prSet loTypeId="urn:microsoft.com/office/officeart/2016/7/layout/RepeatingBendingProcessNew" loCatId="process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91B7FB07-C75A-4D8D-AF18-4B91127276F1}">
      <dgm:prSet/>
      <dgm:spPr/>
      <dgm:t>
        <a:bodyPr/>
        <a:lstStyle/>
        <a:p>
          <a:r>
            <a:rPr lang="en-GB"/>
            <a:t>Discover personal experiences</a:t>
          </a:r>
          <a:endParaRPr lang="en-US"/>
        </a:p>
      </dgm:t>
    </dgm:pt>
    <dgm:pt modelId="{E0D413A7-EE4C-44AE-8015-B394747B56AC}" type="parTrans" cxnId="{43D3739B-CBD0-4C3C-BDB7-4CB98761B536}">
      <dgm:prSet/>
      <dgm:spPr/>
      <dgm:t>
        <a:bodyPr/>
        <a:lstStyle/>
        <a:p>
          <a:endParaRPr lang="en-US"/>
        </a:p>
      </dgm:t>
    </dgm:pt>
    <dgm:pt modelId="{C294DD57-C47D-4CBF-8999-6F11993592D4}" type="sibTrans" cxnId="{43D3739B-CBD0-4C3C-BDB7-4CB98761B536}">
      <dgm:prSet phldrT="1" phldr="0"/>
      <dgm:spPr/>
      <dgm:t>
        <a:bodyPr/>
        <a:lstStyle/>
        <a:p>
          <a:r>
            <a:rPr lang="en-US"/>
            <a:t>1</a:t>
          </a:r>
        </a:p>
      </dgm:t>
    </dgm:pt>
    <dgm:pt modelId="{28DB16AD-D357-4B2B-BAD3-76B2D9900424}">
      <dgm:prSet/>
      <dgm:spPr/>
      <dgm:t>
        <a:bodyPr/>
        <a:lstStyle/>
        <a:p>
          <a:r>
            <a:rPr lang="en-GB"/>
            <a:t>Cross cultural implications</a:t>
          </a:r>
          <a:endParaRPr lang="en-US"/>
        </a:p>
      </dgm:t>
    </dgm:pt>
    <dgm:pt modelId="{25B0CCA9-0144-4B9C-8A13-BBFD6093A66B}" type="parTrans" cxnId="{1A924155-4ED6-4DC9-8272-3AB6CB8BAFA4}">
      <dgm:prSet/>
      <dgm:spPr/>
      <dgm:t>
        <a:bodyPr/>
        <a:lstStyle/>
        <a:p>
          <a:endParaRPr lang="en-US"/>
        </a:p>
      </dgm:t>
    </dgm:pt>
    <dgm:pt modelId="{42B2A990-AF2B-4FD9-897C-B1B77438E12C}" type="sibTrans" cxnId="{1A924155-4ED6-4DC9-8272-3AB6CB8BAFA4}">
      <dgm:prSet phldrT="2" phldr="0"/>
      <dgm:spPr/>
      <dgm:t>
        <a:bodyPr/>
        <a:lstStyle/>
        <a:p>
          <a:r>
            <a:rPr lang="en-US"/>
            <a:t>2</a:t>
          </a:r>
        </a:p>
      </dgm:t>
    </dgm:pt>
    <dgm:pt modelId="{DA98445B-84E6-4E72-9C9B-ABB7F907012D}">
      <dgm:prSet/>
      <dgm:spPr/>
      <dgm:t>
        <a:bodyPr/>
        <a:lstStyle/>
        <a:p>
          <a:r>
            <a:rPr lang="en-GB" dirty="0"/>
            <a:t>Compare and contrast differences/similarities</a:t>
          </a:r>
          <a:endParaRPr lang="en-US" dirty="0"/>
        </a:p>
      </dgm:t>
    </dgm:pt>
    <dgm:pt modelId="{23C558A3-4137-4D35-B810-1A30898BD32E}" type="parTrans" cxnId="{B80885FF-A38F-4E44-9438-EE06431D3B2E}">
      <dgm:prSet/>
      <dgm:spPr/>
      <dgm:t>
        <a:bodyPr/>
        <a:lstStyle/>
        <a:p>
          <a:endParaRPr lang="en-US"/>
        </a:p>
      </dgm:t>
    </dgm:pt>
    <dgm:pt modelId="{23075D58-3650-4419-9349-F0396EC579C5}" type="sibTrans" cxnId="{B80885FF-A38F-4E44-9438-EE06431D3B2E}">
      <dgm:prSet phldrT="3" phldr="0"/>
      <dgm:spPr/>
      <dgm:t>
        <a:bodyPr/>
        <a:lstStyle/>
        <a:p>
          <a:r>
            <a:rPr lang="en-US"/>
            <a:t>3</a:t>
          </a:r>
        </a:p>
      </dgm:t>
    </dgm:pt>
    <dgm:pt modelId="{0E9106AB-A8E5-4150-B1D4-27E974D0A079}">
      <dgm:prSet/>
      <dgm:spPr/>
      <dgm:t>
        <a:bodyPr/>
        <a:lstStyle/>
        <a:p>
          <a:r>
            <a:rPr lang="en-GB"/>
            <a:t>Demonstrate individual vs group responsibilities</a:t>
          </a:r>
          <a:endParaRPr lang="en-US"/>
        </a:p>
      </dgm:t>
    </dgm:pt>
    <dgm:pt modelId="{FCF8CE4A-B327-4619-8008-C84D4C571216}" type="parTrans" cxnId="{89EBFF18-271B-4990-965D-028C34D736E0}">
      <dgm:prSet/>
      <dgm:spPr/>
      <dgm:t>
        <a:bodyPr/>
        <a:lstStyle/>
        <a:p>
          <a:endParaRPr lang="en-US"/>
        </a:p>
      </dgm:t>
    </dgm:pt>
    <dgm:pt modelId="{10B2D243-4B81-4AE0-8C65-5035AC817BFB}" type="sibTrans" cxnId="{89EBFF18-271B-4990-965D-028C34D736E0}">
      <dgm:prSet phldrT="4" phldr="0"/>
      <dgm:spPr/>
      <dgm:t>
        <a:bodyPr/>
        <a:lstStyle/>
        <a:p>
          <a:endParaRPr lang="en-US"/>
        </a:p>
      </dgm:t>
    </dgm:pt>
    <dgm:pt modelId="{4DCB20BB-23E7-49E7-9389-A38DB42C2950}" type="pres">
      <dgm:prSet presAssocID="{C246E2A7-6B92-4561-A915-2CE24C8F965C}" presName="Name0" presStyleCnt="0">
        <dgm:presLayoutVars>
          <dgm:dir/>
          <dgm:resizeHandles val="exact"/>
        </dgm:presLayoutVars>
      </dgm:prSet>
      <dgm:spPr/>
    </dgm:pt>
    <dgm:pt modelId="{FD3FBBC6-8EC1-4286-BB87-E1272B573192}" type="pres">
      <dgm:prSet presAssocID="{91B7FB07-C75A-4D8D-AF18-4B91127276F1}" presName="node" presStyleLbl="node1" presStyleIdx="0" presStyleCnt="4">
        <dgm:presLayoutVars>
          <dgm:bulletEnabled val="1"/>
        </dgm:presLayoutVars>
      </dgm:prSet>
      <dgm:spPr/>
    </dgm:pt>
    <dgm:pt modelId="{5F4EEEFC-8A0C-44B3-9C08-1DA5CB4BECA7}" type="pres">
      <dgm:prSet presAssocID="{C294DD57-C47D-4CBF-8999-6F11993592D4}" presName="sibTrans" presStyleLbl="sibTrans1D1" presStyleIdx="0" presStyleCnt="3"/>
      <dgm:spPr/>
    </dgm:pt>
    <dgm:pt modelId="{8A8E8819-EAB6-464B-9330-8FD2E3493799}" type="pres">
      <dgm:prSet presAssocID="{C294DD57-C47D-4CBF-8999-6F11993592D4}" presName="connectorText" presStyleLbl="sibTrans1D1" presStyleIdx="0" presStyleCnt="3"/>
      <dgm:spPr/>
    </dgm:pt>
    <dgm:pt modelId="{8F4673FF-DC22-4182-98AB-5D2B7E80504B}" type="pres">
      <dgm:prSet presAssocID="{28DB16AD-D357-4B2B-BAD3-76B2D9900424}" presName="node" presStyleLbl="node1" presStyleIdx="1" presStyleCnt="4">
        <dgm:presLayoutVars>
          <dgm:bulletEnabled val="1"/>
        </dgm:presLayoutVars>
      </dgm:prSet>
      <dgm:spPr/>
    </dgm:pt>
    <dgm:pt modelId="{53EB05FF-A8EE-4004-999D-CAB947597737}" type="pres">
      <dgm:prSet presAssocID="{42B2A990-AF2B-4FD9-897C-B1B77438E12C}" presName="sibTrans" presStyleLbl="sibTrans1D1" presStyleIdx="1" presStyleCnt="3"/>
      <dgm:spPr/>
    </dgm:pt>
    <dgm:pt modelId="{C08820F0-1EC2-4102-93B0-A66911B87D9C}" type="pres">
      <dgm:prSet presAssocID="{42B2A990-AF2B-4FD9-897C-B1B77438E12C}" presName="connectorText" presStyleLbl="sibTrans1D1" presStyleIdx="1" presStyleCnt="3"/>
      <dgm:spPr/>
    </dgm:pt>
    <dgm:pt modelId="{76180154-C4AF-433D-8AE3-94DBDE59F920}" type="pres">
      <dgm:prSet presAssocID="{DA98445B-84E6-4E72-9C9B-ABB7F907012D}" presName="node" presStyleLbl="node1" presStyleIdx="2" presStyleCnt="4">
        <dgm:presLayoutVars>
          <dgm:bulletEnabled val="1"/>
        </dgm:presLayoutVars>
      </dgm:prSet>
      <dgm:spPr/>
    </dgm:pt>
    <dgm:pt modelId="{189352FC-B52C-46C9-B8BD-C357CB7C37DF}" type="pres">
      <dgm:prSet presAssocID="{23075D58-3650-4419-9349-F0396EC579C5}" presName="sibTrans" presStyleLbl="sibTrans1D1" presStyleIdx="2" presStyleCnt="3"/>
      <dgm:spPr/>
    </dgm:pt>
    <dgm:pt modelId="{E6AA9592-0A92-40E2-A89C-03C0EBA63710}" type="pres">
      <dgm:prSet presAssocID="{23075D58-3650-4419-9349-F0396EC579C5}" presName="connectorText" presStyleLbl="sibTrans1D1" presStyleIdx="2" presStyleCnt="3"/>
      <dgm:spPr/>
    </dgm:pt>
    <dgm:pt modelId="{340E888E-F711-46FA-A548-160501A6CA33}" type="pres">
      <dgm:prSet presAssocID="{0E9106AB-A8E5-4150-B1D4-27E974D0A079}" presName="node" presStyleLbl="node1" presStyleIdx="3" presStyleCnt="4">
        <dgm:presLayoutVars>
          <dgm:bulletEnabled val="1"/>
        </dgm:presLayoutVars>
      </dgm:prSet>
      <dgm:spPr/>
    </dgm:pt>
  </dgm:ptLst>
  <dgm:cxnLst>
    <dgm:cxn modelId="{DEDEF502-1D9D-4657-AFF2-7C9899B9527B}" type="presOf" srcId="{23075D58-3650-4419-9349-F0396EC579C5}" destId="{E6AA9592-0A92-40E2-A89C-03C0EBA63710}" srcOrd="1" destOrd="0" presId="urn:microsoft.com/office/officeart/2016/7/layout/RepeatingBendingProcessNew"/>
    <dgm:cxn modelId="{950A3004-ABB7-4AB6-9DCA-A2EED2E9FF09}" type="presOf" srcId="{42B2A990-AF2B-4FD9-897C-B1B77438E12C}" destId="{C08820F0-1EC2-4102-93B0-A66911B87D9C}" srcOrd="1" destOrd="0" presId="urn:microsoft.com/office/officeart/2016/7/layout/RepeatingBendingProcessNew"/>
    <dgm:cxn modelId="{89EBFF18-271B-4990-965D-028C34D736E0}" srcId="{C246E2A7-6B92-4561-A915-2CE24C8F965C}" destId="{0E9106AB-A8E5-4150-B1D4-27E974D0A079}" srcOrd="3" destOrd="0" parTransId="{FCF8CE4A-B327-4619-8008-C84D4C571216}" sibTransId="{10B2D243-4B81-4AE0-8C65-5035AC817BFB}"/>
    <dgm:cxn modelId="{EC7C721B-A304-495A-9A83-FDB5C191092D}" type="presOf" srcId="{C294DD57-C47D-4CBF-8999-6F11993592D4}" destId="{5F4EEEFC-8A0C-44B3-9C08-1DA5CB4BECA7}" srcOrd="0" destOrd="0" presId="urn:microsoft.com/office/officeart/2016/7/layout/RepeatingBendingProcessNew"/>
    <dgm:cxn modelId="{6A169F2C-18F8-4CDC-8643-9F625D929DAF}" type="presOf" srcId="{C294DD57-C47D-4CBF-8999-6F11993592D4}" destId="{8A8E8819-EAB6-464B-9330-8FD2E3493799}" srcOrd="1" destOrd="0" presId="urn:microsoft.com/office/officeart/2016/7/layout/RepeatingBendingProcessNew"/>
    <dgm:cxn modelId="{EB1F5568-607C-49F3-8752-3B2F3F5B9608}" type="presOf" srcId="{23075D58-3650-4419-9349-F0396EC579C5}" destId="{189352FC-B52C-46C9-B8BD-C357CB7C37DF}" srcOrd="0" destOrd="0" presId="urn:microsoft.com/office/officeart/2016/7/layout/RepeatingBendingProcessNew"/>
    <dgm:cxn modelId="{1A924155-4ED6-4DC9-8272-3AB6CB8BAFA4}" srcId="{C246E2A7-6B92-4561-A915-2CE24C8F965C}" destId="{28DB16AD-D357-4B2B-BAD3-76B2D9900424}" srcOrd="1" destOrd="0" parTransId="{25B0CCA9-0144-4B9C-8A13-BBFD6093A66B}" sibTransId="{42B2A990-AF2B-4FD9-897C-B1B77438E12C}"/>
    <dgm:cxn modelId="{480B4E55-B886-43F9-ADAA-D5BF391C6140}" type="presOf" srcId="{42B2A990-AF2B-4FD9-897C-B1B77438E12C}" destId="{53EB05FF-A8EE-4004-999D-CAB947597737}" srcOrd="0" destOrd="0" presId="urn:microsoft.com/office/officeart/2016/7/layout/RepeatingBendingProcessNew"/>
    <dgm:cxn modelId="{A41D9A55-463C-407C-90A1-1B715ED52487}" type="presOf" srcId="{28DB16AD-D357-4B2B-BAD3-76B2D9900424}" destId="{8F4673FF-DC22-4182-98AB-5D2B7E80504B}" srcOrd="0" destOrd="0" presId="urn:microsoft.com/office/officeart/2016/7/layout/RepeatingBendingProcessNew"/>
    <dgm:cxn modelId="{7BFC777D-293A-4102-9215-1DDC9A91A726}" type="presOf" srcId="{DA98445B-84E6-4E72-9C9B-ABB7F907012D}" destId="{76180154-C4AF-433D-8AE3-94DBDE59F920}" srcOrd="0" destOrd="0" presId="urn:microsoft.com/office/officeart/2016/7/layout/RepeatingBendingProcessNew"/>
    <dgm:cxn modelId="{1E706684-D3F0-4FD9-AA2A-1003C01B58B0}" type="presOf" srcId="{91B7FB07-C75A-4D8D-AF18-4B91127276F1}" destId="{FD3FBBC6-8EC1-4286-BB87-E1272B573192}" srcOrd="0" destOrd="0" presId="urn:microsoft.com/office/officeart/2016/7/layout/RepeatingBendingProcessNew"/>
    <dgm:cxn modelId="{43D3739B-CBD0-4C3C-BDB7-4CB98761B536}" srcId="{C246E2A7-6B92-4561-A915-2CE24C8F965C}" destId="{91B7FB07-C75A-4D8D-AF18-4B91127276F1}" srcOrd="0" destOrd="0" parTransId="{E0D413A7-EE4C-44AE-8015-B394747B56AC}" sibTransId="{C294DD57-C47D-4CBF-8999-6F11993592D4}"/>
    <dgm:cxn modelId="{B0E482B5-6441-4F7C-B258-C22588D70E68}" type="presOf" srcId="{C246E2A7-6B92-4561-A915-2CE24C8F965C}" destId="{4DCB20BB-23E7-49E7-9389-A38DB42C2950}" srcOrd="0" destOrd="0" presId="urn:microsoft.com/office/officeart/2016/7/layout/RepeatingBendingProcessNew"/>
    <dgm:cxn modelId="{0A4EA1D0-4DB6-4256-B917-C7D00ABBC2EA}" type="presOf" srcId="{0E9106AB-A8E5-4150-B1D4-27E974D0A079}" destId="{340E888E-F711-46FA-A548-160501A6CA33}" srcOrd="0" destOrd="0" presId="urn:microsoft.com/office/officeart/2016/7/layout/RepeatingBendingProcessNew"/>
    <dgm:cxn modelId="{B80885FF-A38F-4E44-9438-EE06431D3B2E}" srcId="{C246E2A7-6B92-4561-A915-2CE24C8F965C}" destId="{DA98445B-84E6-4E72-9C9B-ABB7F907012D}" srcOrd="2" destOrd="0" parTransId="{23C558A3-4137-4D35-B810-1A30898BD32E}" sibTransId="{23075D58-3650-4419-9349-F0396EC579C5}"/>
    <dgm:cxn modelId="{933A50CE-3395-4B21-A253-27E3FF67E254}" type="presParOf" srcId="{4DCB20BB-23E7-49E7-9389-A38DB42C2950}" destId="{FD3FBBC6-8EC1-4286-BB87-E1272B573192}" srcOrd="0" destOrd="0" presId="urn:microsoft.com/office/officeart/2016/7/layout/RepeatingBendingProcessNew"/>
    <dgm:cxn modelId="{547A41BA-56E3-4C3F-993A-835C320502C1}" type="presParOf" srcId="{4DCB20BB-23E7-49E7-9389-A38DB42C2950}" destId="{5F4EEEFC-8A0C-44B3-9C08-1DA5CB4BECA7}" srcOrd="1" destOrd="0" presId="urn:microsoft.com/office/officeart/2016/7/layout/RepeatingBendingProcessNew"/>
    <dgm:cxn modelId="{8F094FF8-DA9A-49C9-AD0D-8BA0C8D45D4F}" type="presParOf" srcId="{5F4EEEFC-8A0C-44B3-9C08-1DA5CB4BECA7}" destId="{8A8E8819-EAB6-464B-9330-8FD2E3493799}" srcOrd="0" destOrd="0" presId="urn:microsoft.com/office/officeart/2016/7/layout/RepeatingBendingProcessNew"/>
    <dgm:cxn modelId="{E53BE212-A8A8-4774-8772-8E659897C48C}" type="presParOf" srcId="{4DCB20BB-23E7-49E7-9389-A38DB42C2950}" destId="{8F4673FF-DC22-4182-98AB-5D2B7E80504B}" srcOrd="2" destOrd="0" presId="urn:microsoft.com/office/officeart/2016/7/layout/RepeatingBendingProcessNew"/>
    <dgm:cxn modelId="{8E4E4575-C70E-4EFC-9A62-25D2C570609C}" type="presParOf" srcId="{4DCB20BB-23E7-49E7-9389-A38DB42C2950}" destId="{53EB05FF-A8EE-4004-999D-CAB947597737}" srcOrd="3" destOrd="0" presId="urn:microsoft.com/office/officeart/2016/7/layout/RepeatingBendingProcessNew"/>
    <dgm:cxn modelId="{B0D3BE43-4778-45B3-BBF3-16CC003CA838}" type="presParOf" srcId="{53EB05FF-A8EE-4004-999D-CAB947597737}" destId="{C08820F0-1EC2-4102-93B0-A66911B87D9C}" srcOrd="0" destOrd="0" presId="urn:microsoft.com/office/officeart/2016/7/layout/RepeatingBendingProcessNew"/>
    <dgm:cxn modelId="{5D4EF642-A1E2-43F7-BF61-7087FD45B8D4}" type="presParOf" srcId="{4DCB20BB-23E7-49E7-9389-A38DB42C2950}" destId="{76180154-C4AF-433D-8AE3-94DBDE59F920}" srcOrd="4" destOrd="0" presId="urn:microsoft.com/office/officeart/2016/7/layout/RepeatingBendingProcessNew"/>
    <dgm:cxn modelId="{5B457AC5-32BA-4E04-97DA-901138FC50E9}" type="presParOf" srcId="{4DCB20BB-23E7-49E7-9389-A38DB42C2950}" destId="{189352FC-B52C-46C9-B8BD-C357CB7C37DF}" srcOrd="5" destOrd="0" presId="urn:microsoft.com/office/officeart/2016/7/layout/RepeatingBendingProcessNew"/>
    <dgm:cxn modelId="{A8ED56CA-12F0-4F0D-A841-C6D2DCCEB33B}" type="presParOf" srcId="{189352FC-B52C-46C9-B8BD-C357CB7C37DF}" destId="{E6AA9592-0A92-40E2-A89C-03C0EBA63710}" srcOrd="0" destOrd="0" presId="urn:microsoft.com/office/officeart/2016/7/layout/RepeatingBendingProcessNew"/>
    <dgm:cxn modelId="{51341B3E-1489-420C-B133-AF00F3758298}" type="presParOf" srcId="{4DCB20BB-23E7-49E7-9389-A38DB42C2950}" destId="{340E888E-F711-46FA-A548-160501A6CA33}" srcOrd="6" destOrd="0" presId="urn:microsoft.com/office/officeart/2016/7/layout/RepeatingBendingProcessNew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CB5FB467-5ECE-44D8-93C7-0FD4DFEFF016}" type="doc">
      <dgm:prSet loTypeId="urn:microsoft.com/office/officeart/2018/5/layout/IconCircleLabelList" loCatId="icon" qsTypeId="urn:microsoft.com/office/officeart/2005/8/quickstyle/simple1" qsCatId="simple" csTypeId="urn:microsoft.com/office/officeart/2018/5/colors/Iconchunking_neutralicon_colorful1" csCatId="colorful" phldr="1"/>
      <dgm:spPr/>
      <dgm:t>
        <a:bodyPr/>
        <a:lstStyle/>
        <a:p>
          <a:endParaRPr lang="en-US"/>
        </a:p>
      </dgm:t>
    </dgm:pt>
    <dgm:pt modelId="{EEEC536C-FD82-476D-93BF-CCDF64D2312C}">
      <dgm:prSet/>
      <dgm:spPr/>
      <dgm:t>
        <a:bodyPr/>
        <a:lstStyle/>
        <a:p>
          <a:pPr>
            <a:defRPr cap="all"/>
          </a:pPr>
          <a:r>
            <a:rPr lang="en-GB"/>
            <a:t>Guide the discussion</a:t>
          </a:r>
          <a:endParaRPr lang="en-US"/>
        </a:p>
      </dgm:t>
    </dgm:pt>
    <dgm:pt modelId="{05784776-4A70-4016-BEEF-FFD85933E71A}" type="parTrans" cxnId="{A856B31F-5EB5-4AF0-A58F-73B09A8BA27E}">
      <dgm:prSet/>
      <dgm:spPr/>
      <dgm:t>
        <a:bodyPr/>
        <a:lstStyle/>
        <a:p>
          <a:endParaRPr lang="en-US"/>
        </a:p>
      </dgm:t>
    </dgm:pt>
    <dgm:pt modelId="{CE886DA4-CA54-4B1B-8636-685FD99F9714}" type="sibTrans" cxnId="{A856B31F-5EB5-4AF0-A58F-73B09A8BA27E}">
      <dgm:prSet/>
      <dgm:spPr/>
      <dgm:t>
        <a:bodyPr/>
        <a:lstStyle/>
        <a:p>
          <a:endParaRPr lang="en-US"/>
        </a:p>
      </dgm:t>
    </dgm:pt>
    <dgm:pt modelId="{B7A858F8-E2EE-4DD0-8AE8-83C434565D57}">
      <dgm:prSet/>
      <dgm:spPr/>
      <dgm:t>
        <a:bodyPr/>
        <a:lstStyle/>
        <a:p>
          <a:pPr>
            <a:defRPr cap="all"/>
          </a:pPr>
          <a:r>
            <a:rPr lang="en-GB"/>
            <a:t>Ask 6 questions (2 each)</a:t>
          </a:r>
          <a:endParaRPr lang="en-US"/>
        </a:p>
      </dgm:t>
    </dgm:pt>
    <dgm:pt modelId="{D013133E-FF8A-4C03-AB15-71876BBA86C7}" type="parTrans" cxnId="{E112B9F8-A055-41BF-B848-18F4AE0125D3}">
      <dgm:prSet/>
      <dgm:spPr/>
      <dgm:t>
        <a:bodyPr/>
        <a:lstStyle/>
        <a:p>
          <a:endParaRPr lang="en-US"/>
        </a:p>
      </dgm:t>
    </dgm:pt>
    <dgm:pt modelId="{EA617370-DF6A-4FBB-813C-0A35A3592422}" type="sibTrans" cxnId="{E112B9F8-A055-41BF-B848-18F4AE0125D3}">
      <dgm:prSet/>
      <dgm:spPr/>
      <dgm:t>
        <a:bodyPr/>
        <a:lstStyle/>
        <a:p>
          <a:endParaRPr lang="en-US"/>
        </a:p>
      </dgm:t>
    </dgm:pt>
    <dgm:pt modelId="{BFFD84DC-7268-4562-A10B-83BC70DBA356}">
      <dgm:prSet/>
      <dgm:spPr/>
      <dgm:t>
        <a:bodyPr/>
        <a:lstStyle/>
        <a:p>
          <a:pPr>
            <a:defRPr cap="all"/>
          </a:pPr>
          <a:r>
            <a:rPr lang="en-GB"/>
            <a:t>Make sure everyone speaks</a:t>
          </a:r>
          <a:endParaRPr lang="en-US"/>
        </a:p>
      </dgm:t>
    </dgm:pt>
    <dgm:pt modelId="{1A26CD92-94CA-474C-A5D2-723E27A63828}" type="parTrans" cxnId="{2F8436A7-969F-40C8-97CC-25AF94DE4925}">
      <dgm:prSet/>
      <dgm:spPr/>
      <dgm:t>
        <a:bodyPr/>
        <a:lstStyle/>
        <a:p>
          <a:endParaRPr lang="en-US"/>
        </a:p>
      </dgm:t>
    </dgm:pt>
    <dgm:pt modelId="{057A0AE9-4041-419D-9964-F7A8E7A8B863}" type="sibTrans" cxnId="{2F8436A7-969F-40C8-97CC-25AF94DE4925}">
      <dgm:prSet/>
      <dgm:spPr/>
      <dgm:t>
        <a:bodyPr/>
        <a:lstStyle/>
        <a:p>
          <a:endParaRPr lang="en-US"/>
        </a:p>
      </dgm:t>
    </dgm:pt>
    <dgm:pt modelId="{F19EDDF7-8346-486A-B880-E5B629B78FD1}">
      <dgm:prSet/>
      <dgm:spPr/>
      <dgm:t>
        <a:bodyPr/>
        <a:lstStyle/>
        <a:p>
          <a:pPr>
            <a:defRPr cap="all"/>
          </a:pPr>
          <a:r>
            <a:rPr lang="en-GB"/>
            <a:t>Join in themselves</a:t>
          </a:r>
          <a:endParaRPr lang="en-US"/>
        </a:p>
      </dgm:t>
    </dgm:pt>
    <dgm:pt modelId="{36C7B5F6-75CF-4139-B898-850945A3361D}" type="parTrans" cxnId="{BABDDF3E-0376-451A-8E0A-6C9C67627D31}">
      <dgm:prSet/>
      <dgm:spPr/>
      <dgm:t>
        <a:bodyPr/>
        <a:lstStyle/>
        <a:p>
          <a:endParaRPr lang="en-US"/>
        </a:p>
      </dgm:t>
    </dgm:pt>
    <dgm:pt modelId="{54781E7D-0611-4458-9D20-1E5C8134D155}" type="sibTrans" cxnId="{BABDDF3E-0376-451A-8E0A-6C9C67627D31}">
      <dgm:prSet/>
      <dgm:spPr/>
      <dgm:t>
        <a:bodyPr/>
        <a:lstStyle/>
        <a:p>
          <a:endParaRPr lang="en-US"/>
        </a:p>
      </dgm:t>
    </dgm:pt>
    <dgm:pt modelId="{AE83C4C6-53F2-4A9B-A240-EC88134CDF60}">
      <dgm:prSet/>
      <dgm:spPr/>
      <dgm:t>
        <a:bodyPr/>
        <a:lstStyle/>
        <a:p>
          <a:pPr>
            <a:defRPr cap="all"/>
          </a:pPr>
          <a:r>
            <a:rPr lang="en-GB"/>
            <a:t>Ensure team members follow their team role</a:t>
          </a:r>
          <a:endParaRPr lang="en-US"/>
        </a:p>
      </dgm:t>
    </dgm:pt>
    <dgm:pt modelId="{62E6DB08-D892-4F26-A574-30009F4B963E}" type="parTrans" cxnId="{22874D5B-1C0C-44AE-B2D6-897AB30C1FB7}">
      <dgm:prSet/>
      <dgm:spPr/>
      <dgm:t>
        <a:bodyPr/>
        <a:lstStyle/>
        <a:p>
          <a:endParaRPr lang="en-US"/>
        </a:p>
      </dgm:t>
    </dgm:pt>
    <dgm:pt modelId="{4F46E4FA-CCF0-4B98-B91D-D8FF6C7F7DAC}" type="sibTrans" cxnId="{22874D5B-1C0C-44AE-B2D6-897AB30C1FB7}">
      <dgm:prSet/>
      <dgm:spPr/>
      <dgm:t>
        <a:bodyPr/>
        <a:lstStyle/>
        <a:p>
          <a:endParaRPr lang="en-US"/>
        </a:p>
      </dgm:t>
    </dgm:pt>
    <dgm:pt modelId="{5BA15214-12A5-4194-8A4F-0F6E306962F8}" type="pres">
      <dgm:prSet presAssocID="{CB5FB467-5ECE-44D8-93C7-0FD4DFEFF016}" presName="root" presStyleCnt="0">
        <dgm:presLayoutVars>
          <dgm:dir/>
          <dgm:resizeHandles val="exact"/>
        </dgm:presLayoutVars>
      </dgm:prSet>
      <dgm:spPr/>
    </dgm:pt>
    <dgm:pt modelId="{477ECF2B-6E8E-4290-9751-42FE5A29C4F1}" type="pres">
      <dgm:prSet presAssocID="{EEEC536C-FD82-476D-93BF-CCDF64D2312C}" presName="compNode" presStyleCnt="0"/>
      <dgm:spPr/>
    </dgm:pt>
    <dgm:pt modelId="{511E95A5-6A19-40B5-9F0D-5422AB2E7032}" type="pres">
      <dgm:prSet presAssocID="{EEEC536C-FD82-476D-93BF-CCDF64D2312C}" presName="iconBgRect" presStyleLbl="bgShp" presStyleIdx="0" presStyleCnt="5"/>
      <dgm:spPr/>
    </dgm:pt>
    <dgm:pt modelId="{189A6699-68B5-4A71-AE29-15B4730387D1}" type="pres">
      <dgm:prSet presAssocID="{EEEC536C-FD82-476D-93BF-CCDF64D2312C}" presName="iconRect" presStyleLbl="node1" presStyleIdx="0" presStyleCnt="5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hat"/>
        </a:ext>
      </dgm:extLst>
    </dgm:pt>
    <dgm:pt modelId="{B4341C15-B138-4F3F-BF6A-EC4F0C54E87F}" type="pres">
      <dgm:prSet presAssocID="{EEEC536C-FD82-476D-93BF-CCDF64D2312C}" presName="spaceRect" presStyleCnt="0"/>
      <dgm:spPr/>
    </dgm:pt>
    <dgm:pt modelId="{C0B56C2C-5DD0-4CE3-B885-2B89F1FB357B}" type="pres">
      <dgm:prSet presAssocID="{EEEC536C-FD82-476D-93BF-CCDF64D2312C}" presName="textRect" presStyleLbl="revTx" presStyleIdx="0" presStyleCnt="5">
        <dgm:presLayoutVars>
          <dgm:chMax val="1"/>
          <dgm:chPref val="1"/>
        </dgm:presLayoutVars>
      </dgm:prSet>
      <dgm:spPr/>
    </dgm:pt>
    <dgm:pt modelId="{D90985BC-90ED-4F61-984F-21CF1EFBB8AF}" type="pres">
      <dgm:prSet presAssocID="{CE886DA4-CA54-4B1B-8636-685FD99F9714}" presName="sibTrans" presStyleCnt="0"/>
      <dgm:spPr/>
    </dgm:pt>
    <dgm:pt modelId="{C3C3CA28-D292-4C24-9939-972540766C16}" type="pres">
      <dgm:prSet presAssocID="{B7A858F8-E2EE-4DD0-8AE8-83C434565D57}" presName="compNode" presStyleCnt="0"/>
      <dgm:spPr/>
    </dgm:pt>
    <dgm:pt modelId="{EB671411-DD72-450E-A942-D9BAF74A64EA}" type="pres">
      <dgm:prSet presAssocID="{B7A858F8-E2EE-4DD0-8AE8-83C434565D57}" presName="iconBgRect" presStyleLbl="bgShp" presStyleIdx="1" presStyleCnt="5"/>
      <dgm:spPr/>
    </dgm:pt>
    <dgm:pt modelId="{928A9275-2BFB-494B-8462-E5931C817A6B}" type="pres">
      <dgm:prSet presAssocID="{B7A858F8-E2EE-4DD0-8AE8-83C434565D57}" presName="iconRect" presStyleLbl="node1" presStyleIdx="1" presStyleCnt="5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Questions"/>
        </a:ext>
      </dgm:extLst>
    </dgm:pt>
    <dgm:pt modelId="{94A64268-5286-49F7-97A4-3B62C0432D29}" type="pres">
      <dgm:prSet presAssocID="{B7A858F8-E2EE-4DD0-8AE8-83C434565D57}" presName="spaceRect" presStyleCnt="0"/>
      <dgm:spPr/>
    </dgm:pt>
    <dgm:pt modelId="{4214CFCA-F436-4747-9F87-D67DB56E6980}" type="pres">
      <dgm:prSet presAssocID="{B7A858F8-E2EE-4DD0-8AE8-83C434565D57}" presName="textRect" presStyleLbl="revTx" presStyleIdx="1" presStyleCnt="5">
        <dgm:presLayoutVars>
          <dgm:chMax val="1"/>
          <dgm:chPref val="1"/>
        </dgm:presLayoutVars>
      </dgm:prSet>
      <dgm:spPr/>
    </dgm:pt>
    <dgm:pt modelId="{F5EE3969-3720-4EC0-BF23-C76B284A4884}" type="pres">
      <dgm:prSet presAssocID="{EA617370-DF6A-4FBB-813C-0A35A3592422}" presName="sibTrans" presStyleCnt="0"/>
      <dgm:spPr/>
    </dgm:pt>
    <dgm:pt modelId="{92BF7B6C-9E16-432E-A634-CAFCC60DA396}" type="pres">
      <dgm:prSet presAssocID="{BFFD84DC-7268-4562-A10B-83BC70DBA356}" presName="compNode" presStyleCnt="0"/>
      <dgm:spPr/>
    </dgm:pt>
    <dgm:pt modelId="{3F803235-BE50-4ED0-8E0D-99BF252D0989}" type="pres">
      <dgm:prSet presAssocID="{BFFD84DC-7268-4562-A10B-83BC70DBA356}" presName="iconBgRect" presStyleLbl="bgShp" presStyleIdx="2" presStyleCnt="5"/>
      <dgm:spPr/>
    </dgm:pt>
    <dgm:pt modelId="{65C052AA-4512-4E5E-91C5-01BB8242A114}" type="pres">
      <dgm:prSet presAssocID="{BFFD84DC-7268-4562-A10B-83BC70DBA356}" presName="iconRect" presStyleLbl="node1" presStyleIdx="2" presStyleCnt="5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Handshake"/>
        </a:ext>
      </dgm:extLst>
    </dgm:pt>
    <dgm:pt modelId="{123D7DB5-0368-45C2-A2D1-4639483C03B4}" type="pres">
      <dgm:prSet presAssocID="{BFFD84DC-7268-4562-A10B-83BC70DBA356}" presName="spaceRect" presStyleCnt="0"/>
      <dgm:spPr/>
    </dgm:pt>
    <dgm:pt modelId="{05AE712A-4896-4740-9B73-3181F9374296}" type="pres">
      <dgm:prSet presAssocID="{BFFD84DC-7268-4562-A10B-83BC70DBA356}" presName="textRect" presStyleLbl="revTx" presStyleIdx="2" presStyleCnt="5">
        <dgm:presLayoutVars>
          <dgm:chMax val="1"/>
          <dgm:chPref val="1"/>
        </dgm:presLayoutVars>
      </dgm:prSet>
      <dgm:spPr/>
    </dgm:pt>
    <dgm:pt modelId="{914330EA-B40E-408A-848C-0453C97DD61E}" type="pres">
      <dgm:prSet presAssocID="{057A0AE9-4041-419D-9964-F7A8E7A8B863}" presName="sibTrans" presStyleCnt="0"/>
      <dgm:spPr/>
    </dgm:pt>
    <dgm:pt modelId="{C3A536F4-739F-473E-881C-E4E19DFD8F4D}" type="pres">
      <dgm:prSet presAssocID="{F19EDDF7-8346-486A-B880-E5B629B78FD1}" presName="compNode" presStyleCnt="0"/>
      <dgm:spPr/>
    </dgm:pt>
    <dgm:pt modelId="{2320DACC-B595-4DA0-A1D7-DBACC3AF4664}" type="pres">
      <dgm:prSet presAssocID="{F19EDDF7-8346-486A-B880-E5B629B78FD1}" presName="iconBgRect" presStyleLbl="bgShp" presStyleIdx="3" presStyleCnt="5"/>
      <dgm:spPr/>
    </dgm:pt>
    <dgm:pt modelId="{A53078C0-5F30-455C-8FA3-AD2E49BB6322}" type="pres">
      <dgm:prSet presAssocID="{F19EDDF7-8346-486A-B880-E5B629B78FD1}" presName="iconRect" presStyleLbl="node1" presStyleIdx="3" presStyleCnt="5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Link"/>
        </a:ext>
      </dgm:extLst>
    </dgm:pt>
    <dgm:pt modelId="{B95383E4-1351-4C14-9175-20E668B18974}" type="pres">
      <dgm:prSet presAssocID="{F19EDDF7-8346-486A-B880-E5B629B78FD1}" presName="spaceRect" presStyleCnt="0"/>
      <dgm:spPr/>
    </dgm:pt>
    <dgm:pt modelId="{FFEC140A-5B17-43AB-BD51-C9B56CF91CC3}" type="pres">
      <dgm:prSet presAssocID="{F19EDDF7-8346-486A-B880-E5B629B78FD1}" presName="textRect" presStyleLbl="revTx" presStyleIdx="3" presStyleCnt="5">
        <dgm:presLayoutVars>
          <dgm:chMax val="1"/>
          <dgm:chPref val="1"/>
        </dgm:presLayoutVars>
      </dgm:prSet>
      <dgm:spPr/>
    </dgm:pt>
    <dgm:pt modelId="{111346AC-E095-4EA8-9A60-9AF1B13640D6}" type="pres">
      <dgm:prSet presAssocID="{54781E7D-0611-4458-9D20-1E5C8134D155}" presName="sibTrans" presStyleCnt="0"/>
      <dgm:spPr/>
    </dgm:pt>
    <dgm:pt modelId="{8A233CE9-CC13-4834-AA52-E0A6C613A4E7}" type="pres">
      <dgm:prSet presAssocID="{AE83C4C6-53F2-4A9B-A240-EC88134CDF60}" presName="compNode" presStyleCnt="0"/>
      <dgm:spPr/>
    </dgm:pt>
    <dgm:pt modelId="{F666B2B6-F8E1-42A1-99DB-EDA30BE0A17F}" type="pres">
      <dgm:prSet presAssocID="{AE83C4C6-53F2-4A9B-A240-EC88134CDF60}" presName="iconBgRect" presStyleLbl="bgShp" presStyleIdx="4" presStyleCnt="5"/>
      <dgm:spPr/>
    </dgm:pt>
    <dgm:pt modelId="{4C27E6B2-D17A-41B2-94CD-16B5E2B2D638}" type="pres">
      <dgm:prSet presAssocID="{AE83C4C6-53F2-4A9B-A240-EC88134CDF60}" presName="iconRect" presStyleLbl="node1" presStyleIdx="4" presStyleCnt="5"/>
      <dgm:spPr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Users"/>
        </a:ext>
      </dgm:extLst>
    </dgm:pt>
    <dgm:pt modelId="{CD0D4015-447C-4030-AD91-7602D7196C0E}" type="pres">
      <dgm:prSet presAssocID="{AE83C4C6-53F2-4A9B-A240-EC88134CDF60}" presName="spaceRect" presStyleCnt="0"/>
      <dgm:spPr/>
    </dgm:pt>
    <dgm:pt modelId="{76E242F6-4267-42A7-8EF8-F5D2FC3BE87B}" type="pres">
      <dgm:prSet presAssocID="{AE83C4C6-53F2-4A9B-A240-EC88134CDF60}" presName="textRect" presStyleLbl="revTx" presStyleIdx="4" presStyleCnt="5">
        <dgm:presLayoutVars>
          <dgm:chMax val="1"/>
          <dgm:chPref val="1"/>
        </dgm:presLayoutVars>
      </dgm:prSet>
      <dgm:spPr/>
    </dgm:pt>
  </dgm:ptLst>
  <dgm:cxnLst>
    <dgm:cxn modelId="{DE46EC0D-510C-40ED-8F91-718ED6E94EFE}" type="presOf" srcId="{F19EDDF7-8346-486A-B880-E5B629B78FD1}" destId="{FFEC140A-5B17-43AB-BD51-C9B56CF91CC3}" srcOrd="0" destOrd="0" presId="urn:microsoft.com/office/officeart/2018/5/layout/IconCircleLabelList"/>
    <dgm:cxn modelId="{A856B31F-5EB5-4AF0-A58F-73B09A8BA27E}" srcId="{CB5FB467-5ECE-44D8-93C7-0FD4DFEFF016}" destId="{EEEC536C-FD82-476D-93BF-CCDF64D2312C}" srcOrd="0" destOrd="0" parTransId="{05784776-4A70-4016-BEEF-FFD85933E71A}" sibTransId="{CE886DA4-CA54-4B1B-8636-685FD99F9714}"/>
    <dgm:cxn modelId="{336BEE3D-555D-4A71-A8CB-AF0784EE8638}" type="presOf" srcId="{BFFD84DC-7268-4562-A10B-83BC70DBA356}" destId="{05AE712A-4896-4740-9B73-3181F9374296}" srcOrd="0" destOrd="0" presId="urn:microsoft.com/office/officeart/2018/5/layout/IconCircleLabelList"/>
    <dgm:cxn modelId="{BABDDF3E-0376-451A-8E0A-6C9C67627D31}" srcId="{CB5FB467-5ECE-44D8-93C7-0FD4DFEFF016}" destId="{F19EDDF7-8346-486A-B880-E5B629B78FD1}" srcOrd="3" destOrd="0" parTransId="{36C7B5F6-75CF-4139-B898-850945A3361D}" sibTransId="{54781E7D-0611-4458-9D20-1E5C8134D155}"/>
    <dgm:cxn modelId="{22874D5B-1C0C-44AE-B2D6-897AB30C1FB7}" srcId="{CB5FB467-5ECE-44D8-93C7-0FD4DFEFF016}" destId="{AE83C4C6-53F2-4A9B-A240-EC88134CDF60}" srcOrd="4" destOrd="0" parTransId="{62E6DB08-D892-4F26-A574-30009F4B963E}" sibTransId="{4F46E4FA-CCF0-4B98-B91D-D8FF6C7F7DAC}"/>
    <dgm:cxn modelId="{9ECF154E-67D2-46B0-8948-09643AB1C2FB}" type="presOf" srcId="{AE83C4C6-53F2-4A9B-A240-EC88134CDF60}" destId="{76E242F6-4267-42A7-8EF8-F5D2FC3BE87B}" srcOrd="0" destOrd="0" presId="urn:microsoft.com/office/officeart/2018/5/layout/IconCircleLabelList"/>
    <dgm:cxn modelId="{33ECC854-9447-4A29-9DDE-F3841D0D7570}" type="presOf" srcId="{B7A858F8-E2EE-4DD0-8AE8-83C434565D57}" destId="{4214CFCA-F436-4747-9F87-D67DB56E6980}" srcOrd="0" destOrd="0" presId="urn:microsoft.com/office/officeart/2018/5/layout/IconCircleLabelList"/>
    <dgm:cxn modelId="{1B374958-70CB-42FA-AD4B-AB6D5AE58B83}" type="presOf" srcId="{CB5FB467-5ECE-44D8-93C7-0FD4DFEFF016}" destId="{5BA15214-12A5-4194-8A4F-0F6E306962F8}" srcOrd="0" destOrd="0" presId="urn:microsoft.com/office/officeart/2018/5/layout/IconCircleLabelList"/>
    <dgm:cxn modelId="{2B34EB92-4F38-4128-B3C2-4AF3DFDB49AD}" type="presOf" srcId="{EEEC536C-FD82-476D-93BF-CCDF64D2312C}" destId="{C0B56C2C-5DD0-4CE3-B885-2B89F1FB357B}" srcOrd="0" destOrd="0" presId="urn:microsoft.com/office/officeart/2018/5/layout/IconCircleLabelList"/>
    <dgm:cxn modelId="{2F8436A7-969F-40C8-97CC-25AF94DE4925}" srcId="{CB5FB467-5ECE-44D8-93C7-0FD4DFEFF016}" destId="{BFFD84DC-7268-4562-A10B-83BC70DBA356}" srcOrd="2" destOrd="0" parTransId="{1A26CD92-94CA-474C-A5D2-723E27A63828}" sibTransId="{057A0AE9-4041-419D-9964-F7A8E7A8B863}"/>
    <dgm:cxn modelId="{E112B9F8-A055-41BF-B848-18F4AE0125D3}" srcId="{CB5FB467-5ECE-44D8-93C7-0FD4DFEFF016}" destId="{B7A858F8-E2EE-4DD0-8AE8-83C434565D57}" srcOrd="1" destOrd="0" parTransId="{D013133E-FF8A-4C03-AB15-71876BBA86C7}" sibTransId="{EA617370-DF6A-4FBB-813C-0A35A3592422}"/>
    <dgm:cxn modelId="{E7D3DA00-F105-4E6D-B45E-196292F2139E}" type="presParOf" srcId="{5BA15214-12A5-4194-8A4F-0F6E306962F8}" destId="{477ECF2B-6E8E-4290-9751-42FE5A29C4F1}" srcOrd="0" destOrd="0" presId="urn:microsoft.com/office/officeart/2018/5/layout/IconCircleLabelList"/>
    <dgm:cxn modelId="{D45E0141-9136-477A-8C6F-D1B15EF2504D}" type="presParOf" srcId="{477ECF2B-6E8E-4290-9751-42FE5A29C4F1}" destId="{511E95A5-6A19-40B5-9F0D-5422AB2E7032}" srcOrd="0" destOrd="0" presId="urn:microsoft.com/office/officeart/2018/5/layout/IconCircleLabelList"/>
    <dgm:cxn modelId="{7400C666-B71A-4893-BD20-4D13445F06E2}" type="presParOf" srcId="{477ECF2B-6E8E-4290-9751-42FE5A29C4F1}" destId="{189A6699-68B5-4A71-AE29-15B4730387D1}" srcOrd="1" destOrd="0" presId="urn:microsoft.com/office/officeart/2018/5/layout/IconCircleLabelList"/>
    <dgm:cxn modelId="{B5BBCA2F-A818-47D2-B909-150B3E8EBDC8}" type="presParOf" srcId="{477ECF2B-6E8E-4290-9751-42FE5A29C4F1}" destId="{B4341C15-B138-4F3F-BF6A-EC4F0C54E87F}" srcOrd="2" destOrd="0" presId="urn:microsoft.com/office/officeart/2018/5/layout/IconCircleLabelList"/>
    <dgm:cxn modelId="{C26A541D-BF05-4199-BE45-7C417B1005BF}" type="presParOf" srcId="{477ECF2B-6E8E-4290-9751-42FE5A29C4F1}" destId="{C0B56C2C-5DD0-4CE3-B885-2B89F1FB357B}" srcOrd="3" destOrd="0" presId="urn:microsoft.com/office/officeart/2018/5/layout/IconCircleLabelList"/>
    <dgm:cxn modelId="{A0D3D4D3-4067-4AD7-A5F4-94E37F0BF539}" type="presParOf" srcId="{5BA15214-12A5-4194-8A4F-0F6E306962F8}" destId="{D90985BC-90ED-4F61-984F-21CF1EFBB8AF}" srcOrd="1" destOrd="0" presId="urn:microsoft.com/office/officeart/2018/5/layout/IconCircleLabelList"/>
    <dgm:cxn modelId="{F17B6839-A732-47BA-B299-7543EDDEE2AE}" type="presParOf" srcId="{5BA15214-12A5-4194-8A4F-0F6E306962F8}" destId="{C3C3CA28-D292-4C24-9939-972540766C16}" srcOrd="2" destOrd="0" presId="urn:microsoft.com/office/officeart/2018/5/layout/IconCircleLabelList"/>
    <dgm:cxn modelId="{793E53A9-443A-43FE-89BF-4CC6050C57DF}" type="presParOf" srcId="{C3C3CA28-D292-4C24-9939-972540766C16}" destId="{EB671411-DD72-450E-A942-D9BAF74A64EA}" srcOrd="0" destOrd="0" presId="urn:microsoft.com/office/officeart/2018/5/layout/IconCircleLabelList"/>
    <dgm:cxn modelId="{0E37929B-BF5B-422E-A64A-6A23542613FE}" type="presParOf" srcId="{C3C3CA28-D292-4C24-9939-972540766C16}" destId="{928A9275-2BFB-494B-8462-E5931C817A6B}" srcOrd="1" destOrd="0" presId="urn:microsoft.com/office/officeart/2018/5/layout/IconCircleLabelList"/>
    <dgm:cxn modelId="{D8F73617-EA0C-4D95-9CA7-43E4515FA021}" type="presParOf" srcId="{C3C3CA28-D292-4C24-9939-972540766C16}" destId="{94A64268-5286-49F7-97A4-3B62C0432D29}" srcOrd="2" destOrd="0" presId="urn:microsoft.com/office/officeart/2018/5/layout/IconCircleLabelList"/>
    <dgm:cxn modelId="{BC055F0E-215F-42D2-8F30-0AD0D5845377}" type="presParOf" srcId="{C3C3CA28-D292-4C24-9939-972540766C16}" destId="{4214CFCA-F436-4747-9F87-D67DB56E6980}" srcOrd="3" destOrd="0" presId="urn:microsoft.com/office/officeart/2018/5/layout/IconCircleLabelList"/>
    <dgm:cxn modelId="{1125B6A4-E42A-4120-A626-2EE298699C69}" type="presParOf" srcId="{5BA15214-12A5-4194-8A4F-0F6E306962F8}" destId="{F5EE3969-3720-4EC0-BF23-C76B284A4884}" srcOrd="3" destOrd="0" presId="urn:microsoft.com/office/officeart/2018/5/layout/IconCircleLabelList"/>
    <dgm:cxn modelId="{67C252B0-D693-491A-9F67-5B75E85A4BCB}" type="presParOf" srcId="{5BA15214-12A5-4194-8A4F-0F6E306962F8}" destId="{92BF7B6C-9E16-432E-A634-CAFCC60DA396}" srcOrd="4" destOrd="0" presId="urn:microsoft.com/office/officeart/2018/5/layout/IconCircleLabelList"/>
    <dgm:cxn modelId="{C04899D9-1C2B-4F4D-9D39-5398F064A944}" type="presParOf" srcId="{92BF7B6C-9E16-432E-A634-CAFCC60DA396}" destId="{3F803235-BE50-4ED0-8E0D-99BF252D0989}" srcOrd="0" destOrd="0" presId="urn:microsoft.com/office/officeart/2018/5/layout/IconCircleLabelList"/>
    <dgm:cxn modelId="{2C8A5C03-92A4-4BF4-921C-A077A761F5E2}" type="presParOf" srcId="{92BF7B6C-9E16-432E-A634-CAFCC60DA396}" destId="{65C052AA-4512-4E5E-91C5-01BB8242A114}" srcOrd="1" destOrd="0" presId="urn:microsoft.com/office/officeart/2018/5/layout/IconCircleLabelList"/>
    <dgm:cxn modelId="{415EBE31-8FAD-4C62-A70C-9D598E250082}" type="presParOf" srcId="{92BF7B6C-9E16-432E-A634-CAFCC60DA396}" destId="{123D7DB5-0368-45C2-A2D1-4639483C03B4}" srcOrd="2" destOrd="0" presId="urn:microsoft.com/office/officeart/2018/5/layout/IconCircleLabelList"/>
    <dgm:cxn modelId="{A3B593FF-C951-4956-A092-3201A675414F}" type="presParOf" srcId="{92BF7B6C-9E16-432E-A634-CAFCC60DA396}" destId="{05AE712A-4896-4740-9B73-3181F9374296}" srcOrd="3" destOrd="0" presId="urn:microsoft.com/office/officeart/2018/5/layout/IconCircleLabelList"/>
    <dgm:cxn modelId="{938F3005-47A7-4327-BBAB-49318E5B68CD}" type="presParOf" srcId="{5BA15214-12A5-4194-8A4F-0F6E306962F8}" destId="{914330EA-B40E-408A-848C-0453C97DD61E}" srcOrd="5" destOrd="0" presId="urn:microsoft.com/office/officeart/2018/5/layout/IconCircleLabelList"/>
    <dgm:cxn modelId="{1816FB52-EE82-4111-B6B8-203F4895527A}" type="presParOf" srcId="{5BA15214-12A5-4194-8A4F-0F6E306962F8}" destId="{C3A536F4-739F-473E-881C-E4E19DFD8F4D}" srcOrd="6" destOrd="0" presId="urn:microsoft.com/office/officeart/2018/5/layout/IconCircleLabelList"/>
    <dgm:cxn modelId="{8402E923-773D-4AFF-9EFA-F71526D5B425}" type="presParOf" srcId="{C3A536F4-739F-473E-881C-E4E19DFD8F4D}" destId="{2320DACC-B595-4DA0-A1D7-DBACC3AF4664}" srcOrd="0" destOrd="0" presId="urn:microsoft.com/office/officeart/2018/5/layout/IconCircleLabelList"/>
    <dgm:cxn modelId="{4FF23EFA-7853-4051-B051-5BE2F954F636}" type="presParOf" srcId="{C3A536F4-739F-473E-881C-E4E19DFD8F4D}" destId="{A53078C0-5F30-455C-8FA3-AD2E49BB6322}" srcOrd="1" destOrd="0" presId="urn:microsoft.com/office/officeart/2018/5/layout/IconCircleLabelList"/>
    <dgm:cxn modelId="{3ADA1148-44A4-4F66-BCCC-24984120425B}" type="presParOf" srcId="{C3A536F4-739F-473E-881C-E4E19DFD8F4D}" destId="{B95383E4-1351-4C14-9175-20E668B18974}" srcOrd="2" destOrd="0" presId="urn:microsoft.com/office/officeart/2018/5/layout/IconCircleLabelList"/>
    <dgm:cxn modelId="{A285E3DE-1FBD-4DDB-B124-4DE1E2C67D57}" type="presParOf" srcId="{C3A536F4-739F-473E-881C-E4E19DFD8F4D}" destId="{FFEC140A-5B17-43AB-BD51-C9B56CF91CC3}" srcOrd="3" destOrd="0" presId="urn:microsoft.com/office/officeart/2018/5/layout/IconCircleLabelList"/>
    <dgm:cxn modelId="{D1887FCF-ECB8-4333-A92B-FA66129982A3}" type="presParOf" srcId="{5BA15214-12A5-4194-8A4F-0F6E306962F8}" destId="{111346AC-E095-4EA8-9A60-9AF1B13640D6}" srcOrd="7" destOrd="0" presId="urn:microsoft.com/office/officeart/2018/5/layout/IconCircleLabelList"/>
    <dgm:cxn modelId="{7C6444A6-AB3A-4D70-AF57-995F456C4F93}" type="presParOf" srcId="{5BA15214-12A5-4194-8A4F-0F6E306962F8}" destId="{8A233CE9-CC13-4834-AA52-E0A6C613A4E7}" srcOrd="8" destOrd="0" presId="urn:microsoft.com/office/officeart/2018/5/layout/IconCircleLabelList"/>
    <dgm:cxn modelId="{3ECC9E88-AD0D-430F-81EC-087734759F6B}" type="presParOf" srcId="{8A233CE9-CC13-4834-AA52-E0A6C613A4E7}" destId="{F666B2B6-F8E1-42A1-99DB-EDA30BE0A17F}" srcOrd="0" destOrd="0" presId="urn:microsoft.com/office/officeart/2018/5/layout/IconCircleLabelList"/>
    <dgm:cxn modelId="{E089C0BB-72E8-4118-A2E3-943FA2E53027}" type="presParOf" srcId="{8A233CE9-CC13-4834-AA52-E0A6C613A4E7}" destId="{4C27E6B2-D17A-41B2-94CD-16B5E2B2D638}" srcOrd="1" destOrd="0" presId="urn:microsoft.com/office/officeart/2018/5/layout/IconCircleLabelList"/>
    <dgm:cxn modelId="{95BDE8E5-B7C3-4F25-BD17-03F0630537D0}" type="presParOf" srcId="{8A233CE9-CC13-4834-AA52-E0A6C613A4E7}" destId="{CD0D4015-447C-4030-AD91-7602D7196C0E}" srcOrd="2" destOrd="0" presId="urn:microsoft.com/office/officeart/2018/5/layout/IconCircleLabelList"/>
    <dgm:cxn modelId="{1FA69746-2565-4F2E-8C13-0712BE3B494B}" type="presParOf" srcId="{8A233CE9-CC13-4834-AA52-E0A6C613A4E7}" destId="{76E242F6-4267-42A7-8EF8-F5D2FC3BE87B}" srcOrd="3" destOrd="0" presId="urn:microsoft.com/office/officeart/2018/5/layout/IconCircleLabel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0B85DC4E-B0D0-4808-AC03-FF4759042CBC}" type="doc">
      <dgm:prSet loTypeId="urn:microsoft.com/office/officeart/2005/8/layout/list1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FDF0A786-C243-4336-BF2C-C1F696D05DBF}">
      <dgm:prSet/>
      <dgm:spPr/>
      <dgm:t>
        <a:bodyPr/>
        <a:lstStyle/>
        <a:p>
          <a:r>
            <a:rPr lang="en-GB"/>
            <a:t>Leader</a:t>
          </a:r>
          <a:endParaRPr lang="en-US"/>
        </a:p>
      </dgm:t>
    </dgm:pt>
    <dgm:pt modelId="{87B0012F-0839-4D20-9045-F63E3BD5F6BA}" type="parTrans" cxnId="{43F67999-C398-4305-A8AB-A13FF8710F1A}">
      <dgm:prSet/>
      <dgm:spPr/>
      <dgm:t>
        <a:bodyPr/>
        <a:lstStyle/>
        <a:p>
          <a:endParaRPr lang="en-US"/>
        </a:p>
      </dgm:t>
    </dgm:pt>
    <dgm:pt modelId="{0D55F702-4E89-4884-85F2-067C98BAC1B7}" type="sibTrans" cxnId="{43F67999-C398-4305-A8AB-A13FF8710F1A}">
      <dgm:prSet/>
      <dgm:spPr/>
      <dgm:t>
        <a:bodyPr/>
        <a:lstStyle/>
        <a:p>
          <a:endParaRPr lang="en-US"/>
        </a:p>
      </dgm:t>
    </dgm:pt>
    <dgm:pt modelId="{93C07919-339E-4F09-92B0-3EFB1330C3CA}">
      <dgm:prSet/>
      <dgm:spPr/>
      <dgm:t>
        <a:bodyPr/>
        <a:lstStyle/>
        <a:p>
          <a:r>
            <a:rPr lang="en-GB"/>
            <a:t>Summariser</a:t>
          </a:r>
          <a:endParaRPr lang="en-US"/>
        </a:p>
      </dgm:t>
    </dgm:pt>
    <dgm:pt modelId="{C5B356CB-FCBA-4F8B-9BFD-E62E70F74F95}" type="parTrans" cxnId="{4DABE626-71E4-48C1-A6ED-7EC814E77EEA}">
      <dgm:prSet/>
      <dgm:spPr/>
      <dgm:t>
        <a:bodyPr/>
        <a:lstStyle/>
        <a:p>
          <a:endParaRPr lang="en-US"/>
        </a:p>
      </dgm:t>
    </dgm:pt>
    <dgm:pt modelId="{DA5C2434-C0C3-4F4F-BBD5-DA1156FE98CE}" type="sibTrans" cxnId="{4DABE626-71E4-48C1-A6ED-7EC814E77EEA}">
      <dgm:prSet/>
      <dgm:spPr/>
      <dgm:t>
        <a:bodyPr/>
        <a:lstStyle/>
        <a:p>
          <a:endParaRPr lang="en-US"/>
        </a:p>
      </dgm:t>
    </dgm:pt>
    <dgm:pt modelId="{F5550192-B5FA-4302-9AAF-0611C60E12E6}">
      <dgm:prSet/>
      <dgm:spPr/>
      <dgm:t>
        <a:bodyPr/>
        <a:lstStyle/>
        <a:p>
          <a:r>
            <a:rPr lang="en-GB"/>
            <a:t>Culture Connector</a:t>
          </a:r>
          <a:endParaRPr lang="en-US"/>
        </a:p>
      </dgm:t>
    </dgm:pt>
    <dgm:pt modelId="{2CB88D36-410B-4510-8FF5-0D7D71CC5F36}" type="parTrans" cxnId="{C8BA9A0B-5454-47B2-9572-F8848BE2AD4A}">
      <dgm:prSet/>
      <dgm:spPr/>
      <dgm:t>
        <a:bodyPr/>
        <a:lstStyle/>
        <a:p>
          <a:endParaRPr lang="en-US"/>
        </a:p>
      </dgm:t>
    </dgm:pt>
    <dgm:pt modelId="{1C554785-56DD-43EB-AF11-BD1EAEA0EEF2}" type="sibTrans" cxnId="{C8BA9A0B-5454-47B2-9572-F8848BE2AD4A}">
      <dgm:prSet/>
      <dgm:spPr/>
      <dgm:t>
        <a:bodyPr/>
        <a:lstStyle/>
        <a:p>
          <a:endParaRPr lang="en-US"/>
        </a:p>
      </dgm:t>
    </dgm:pt>
    <dgm:pt modelId="{1EFE4FD3-50F6-4BF8-9B9C-6C6680D06729}">
      <dgm:prSet/>
      <dgm:spPr/>
      <dgm:t>
        <a:bodyPr/>
        <a:lstStyle/>
        <a:p>
          <a:r>
            <a:rPr lang="en-GB"/>
            <a:t>Word Champion</a:t>
          </a:r>
          <a:endParaRPr lang="en-US"/>
        </a:p>
      </dgm:t>
    </dgm:pt>
    <dgm:pt modelId="{B8F903F4-63C0-4FF0-B028-E7C57ABD7856}" type="parTrans" cxnId="{1A2915ED-6623-4A21-A544-8A787A340AD0}">
      <dgm:prSet/>
      <dgm:spPr/>
      <dgm:t>
        <a:bodyPr/>
        <a:lstStyle/>
        <a:p>
          <a:endParaRPr lang="en-US"/>
        </a:p>
      </dgm:t>
    </dgm:pt>
    <dgm:pt modelId="{C9D2125F-C11B-440E-B0B6-ECD2F9367D4A}" type="sibTrans" cxnId="{1A2915ED-6623-4A21-A544-8A787A340AD0}">
      <dgm:prSet/>
      <dgm:spPr/>
      <dgm:t>
        <a:bodyPr/>
        <a:lstStyle/>
        <a:p>
          <a:endParaRPr lang="en-US"/>
        </a:p>
      </dgm:t>
    </dgm:pt>
    <dgm:pt modelId="{9786738E-E9F6-4F27-A758-8F51225B5667}" type="pres">
      <dgm:prSet presAssocID="{0B85DC4E-B0D0-4808-AC03-FF4759042CBC}" presName="linear" presStyleCnt="0">
        <dgm:presLayoutVars>
          <dgm:dir/>
          <dgm:animLvl val="lvl"/>
          <dgm:resizeHandles val="exact"/>
        </dgm:presLayoutVars>
      </dgm:prSet>
      <dgm:spPr/>
    </dgm:pt>
    <dgm:pt modelId="{740E9394-8117-40AE-8B63-3A84B5CA015E}" type="pres">
      <dgm:prSet presAssocID="{FDF0A786-C243-4336-BF2C-C1F696D05DBF}" presName="parentLin" presStyleCnt="0"/>
      <dgm:spPr/>
    </dgm:pt>
    <dgm:pt modelId="{55904D67-3658-4550-86EE-09BEE874B20E}" type="pres">
      <dgm:prSet presAssocID="{FDF0A786-C243-4336-BF2C-C1F696D05DBF}" presName="parentLeftMargin" presStyleLbl="node1" presStyleIdx="0" presStyleCnt="4"/>
      <dgm:spPr/>
    </dgm:pt>
    <dgm:pt modelId="{E65DC614-5712-4278-BDFE-EFBB1822377E}" type="pres">
      <dgm:prSet presAssocID="{FDF0A786-C243-4336-BF2C-C1F696D05DBF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617F3DCD-82F3-463C-BD9D-BBBAE27CAFE9}" type="pres">
      <dgm:prSet presAssocID="{FDF0A786-C243-4336-BF2C-C1F696D05DBF}" presName="negativeSpace" presStyleCnt="0"/>
      <dgm:spPr/>
    </dgm:pt>
    <dgm:pt modelId="{D0ED15BC-13DF-4451-BC87-BFFF85B3ABEA}" type="pres">
      <dgm:prSet presAssocID="{FDF0A786-C243-4336-BF2C-C1F696D05DBF}" presName="childText" presStyleLbl="conFgAcc1" presStyleIdx="0" presStyleCnt="4">
        <dgm:presLayoutVars>
          <dgm:bulletEnabled val="1"/>
        </dgm:presLayoutVars>
      </dgm:prSet>
      <dgm:spPr/>
    </dgm:pt>
    <dgm:pt modelId="{6C9AF3BB-AB30-44DB-8C8E-06278E3C42DD}" type="pres">
      <dgm:prSet presAssocID="{0D55F702-4E89-4884-85F2-067C98BAC1B7}" presName="spaceBetweenRectangles" presStyleCnt="0"/>
      <dgm:spPr/>
    </dgm:pt>
    <dgm:pt modelId="{ACE7EC1A-0C31-486F-8338-6773D41191F0}" type="pres">
      <dgm:prSet presAssocID="{93C07919-339E-4F09-92B0-3EFB1330C3CA}" presName="parentLin" presStyleCnt="0"/>
      <dgm:spPr/>
    </dgm:pt>
    <dgm:pt modelId="{32E5052C-7ED0-486C-8FBB-4D1770D8320B}" type="pres">
      <dgm:prSet presAssocID="{93C07919-339E-4F09-92B0-3EFB1330C3CA}" presName="parentLeftMargin" presStyleLbl="node1" presStyleIdx="0" presStyleCnt="4"/>
      <dgm:spPr/>
    </dgm:pt>
    <dgm:pt modelId="{D69E2E5F-19EA-400C-BE1E-4FCD0E6C18A7}" type="pres">
      <dgm:prSet presAssocID="{93C07919-339E-4F09-92B0-3EFB1330C3CA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D0AD8109-DBE1-4C72-B6E8-DC8570BD89E4}" type="pres">
      <dgm:prSet presAssocID="{93C07919-339E-4F09-92B0-3EFB1330C3CA}" presName="negativeSpace" presStyleCnt="0"/>
      <dgm:spPr/>
    </dgm:pt>
    <dgm:pt modelId="{FE9D1AA4-9AAC-4A22-B257-0FDD2648E5AE}" type="pres">
      <dgm:prSet presAssocID="{93C07919-339E-4F09-92B0-3EFB1330C3CA}" presName="childText" presStyleLbl="conFgAcc1" presStyleIdx="1" presStyleCnt="4">
        <dgm:presLayoutVars>
          <dgm:bulletEnabled val="1"/>
        </dgm:presLayoutVars>
      </dgm:prSet>
      <dgm:spPr/>
    </dgm:pt>
    <dgm:pt modelId="{B68631E7-ED61-4B20-A121-E6D47AAF5C1B}" type="pres">
      <dgm:prSet presAssocID="{DA5C2434-C0C3-4F4F-BBD5-DA1156FE98CE}" presName="spaceBetweenRectangles" presStyleCnt="0"/>
      <dgm:spPr/>
    </dgm:pt>
    <dgm:pt modelId="{71912F89-4EEF-48C0-B6BA-F2359DC744C4}" type="pres">
      <dgm:prSet presAssocID="{F5550192-B5FA-4302-9AAF-0611C60E12E6}" presName="parentLin" presStyleCnt="0"/>
      <dgm:spPr/>
    </dgm:pt>
    <dgm:pt modelId="{F1AE3EA5-878B-40F9-9118-2087F759D510}" type="pres">
      <dgm:prSet presAssocID="{F5550192-B5FA-4302-9AAF-0611C60E12E6}" presName="parentLeftMargin" presStyleLbl="node1" presStyleIdx="1" presStyleCnt="4"/>
      <dgm:spPr/>
    </dgm:pt>
    <dgm:pt modelId="{87E97AFA-033C-484C-B391-35D783F6726C}" type="pres">
      <dgm:prSet presAssocID="{F5550192-B5FA-4302-9AAF-0611C60E12E6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8BCA1B64-070F-4142-B120-E0791747FDD5}" type="pres">
      <dgm:prSet presAssocID="{F5550192-B5FA-4302-9AAF-0611C60E12E6}" presName="negativeSpace" presStyleCnt="0"/>
      <dgm:spPr/>
    </dgm:pt>
    <dgm:pt modelId="{56452D9A-538E-495A-A076-9B5ABCB5E90B}" type="pres">
      <dgm:prSet presAssocID="{F5550192-B5FA-4302-9AAF-0611C60E12E6}" presName="childText" presStyleLbl="conFgAcc1" presStyleIdx="2" presStyleCnt="4">
        <dgm:presLayoutVars>
          <dgm:bulletEnabled val="1"/>
        </dgm:presLayoutVars>
      </dgm:prSet>
      <dgm:spPr/>
    </dgm:pt>
    <dgm:pt modelId="{43899D5F-3B47-4E40-B59C-B1156DEED3FF}" type="pres">
      <dgm:prSet presAssocID="{1C554785-56DD-43EB-AF11-BD1EAEA0EEF2}" presName="spaceBetweenRectangles" presStyleCnt="0"/>
      <dgm:spPr/>
    </dgm:pt>
    <dgm:pt modelId="{40F1B654-677B-4C17-9173-1B1C6E59BF48}" type="pres">
      <dgm:prSet presAssocID="{1EFE4FD3-50F6-4BF8-9B9C-6C6680D06729}" presName="parentLin" presStyleCnt="0"/>
      <dgm:spPr/>
    </dgm:pt>
    <dgm:pt modelId="{1D3154BF-6307-4700-83C7-420721B5CCED}" type="pres">
      <dgm:prSet presAssocID="{1EFE4FD3-50F6-4BF8-9B9C-6C6680D06729}" presName="parentLeftMargin" presStyleLbl="node1" presStyleIdx="2" presStyleCnt="4"/>
      <dgm:spPr/>
    </dgm:pt>
    <dgm:pt modelId="{38F5E36A-C6EA-4B41-ACA3-49526CF17E01}" type="pres">
      <dgm:prSet presAssocID="{1EFE4FD3-50F6-4BF8-9B9C-6C6680D06729}" presName="parentText" presStyleLbl="node1" presStyleIdx="3" presStyleCnt="4">
        <dgm:presLayoutVars>
          <dgm:chMax val="0"/>
          <dgm:bulletEnabled val="1"/>
        </dgm:presLayoutVars>
      </dgm:prSet>
      <dgm:spPr/>
    </dgm:pt>
    <dgm:pt modelId="{11580D9E-11D1-4DD9-849A-44197440EF18}" type="pres">
      <dgm:prSet presAssocID="{1EFE4FD3-50F6-4BF8-9B9C-6C6680D06729}" presName="negativeSpace" presStyleCnt="0"/>
      <dgm:spPr/>
    </dgm:pt>
    <dgm:pt modelId="{EDF94CBD-9AD6-4D7D-9390-567E39EEDCF3}" type="pres">
      <dgm:prSet presAssocID="{1EFE4FD3-50F6-4BF8-9B9C-6C6680D06729}" presName="childText" presStyleLbl="conFgAcc1" presStyleIdx="3" presStyleCnt="4">
        <dgm:presLayoutVars>
          <dgm:bulletEnabled val="1"/>
        </dgm:presLayoutVars>
      </dgm:prSet>
      <dgm:spPr/>
    </dgm:pt>
  </dgm:ptLst>
  <dgm:cxnLst>
    <dgm:cxn modelId="{5E2E0007-5D5F-4822-86D9-411C459C4080}" type="presOf" srcId="{FDF0A786-C243-4336-BF2C-C1F696D05DBF}" destId="{E65DC614-5712-4278-BDFE-EFBB1822377E}" srcOrd="1" destOrd="0" presId="urn:microsoft.com/office/officeart/2005/8/layout/list1"/>
    <dgm:cxn modelId="{C8BA9A0B-5454-47B2-9572-F8848BE2AD4A}" srcId="{0B85DC4E-B0D0-4808-AC03-FF4759042CBC}" destId="{F5550192-B5FA-4302-9AAF-0611C60E12E6}" srcOrd="2" destOrd="0" parTransId="{2CB88D36-410B-4510-8FF5-0D7D71CC5F36}" sibTransId="{1C554785-56DD-43EB-AF11-BD1EAEA0EEF2}"/>
    <dgm:cxn modelId="{A1FFB011-D753-484E-9BC8-5FE2346B3AF9}" type="presOf" srcId="{F5550192-B5FA-4302-9AAF-0611C60E12E6}" destId="{87E97AFA-033C-484C-B391-35D783F6726C}" srcOrd="1" destOrd="0" presId="urn:microsoft.com/office/officeart/2005/8/layout/list1"/>
    <dgm:cxn modelId="{29B31F20-F2E6-446A-B501-F1835F1F1186}" type="presOf" srcId="{F5550192-B5FA-4302-9AAF-0611C60E12E6}" destId="{F1AE3EA5-878B-40F9-9118-2087F759D510}" srcOrd="0" destOrd="0" presId="urn:microsoft.com/office/officeart/2005/8/layout/list1"/>
    <dgm:cxn modelId="{4DABE626-71E4-48C1-A6ED-7EC814E77EEA}" srcId="{0B85DC4E-B0D0-4808-AC03-FF4759042CBC}" destId="{93C07919-339E-4F09-92B0-3EFB1330C3CA}" srcOrd="1" destOrd="0" parTransId="{C5B356CB-FCBA-4F8B-9BFD-E62E70F74F95}" sibTransId="{DA5C2434-C0C3-4F4F-BBD5-DA1156FE98CE}"/>
    <dgm:cxn modelId="{7CC9A127-D085-4E96-A765-815EEF009E71}" type="presOf" srcId="{1EFE4FD3-50F6-4BF8-9B9C-6C6680D06729}" destId="{1D3154BF-6307-4700-83C7-420721B5CCED}" srcOrd="0" destOrd="0" presId="urn:microsoft.com/office/officeart/2005/8/layout/list1"/>
    <dgm:cxn modelId="{14E4292B-76EA-45C9-81BC-3FE5000F8E8A}" type="presOf" srcId="{93C07919-339E-4F09-92B0-3EFB1330C3CA}" destId="{32E5052C-7ED0-486C-8FBB-4D1770D8320B}" srcOrd="0" destOrd="0" presId="urn:microsoft.com/office/officeart/2005/8/layout/list1"/>
    <dgm:cxn modelId="{095EC435-52FC-44FE-946B-C997AF2117C8}" type="presOf" srcId="{93C07919-339E-4F09-92B0-3EFB1330C3CA}" destId="{D69E2E5F-19EA-400C-BE1E-4FCD0E6C18A7}" srcOrd="1" destOrd="0" presId="urn:microsoft.com/office/officeart/2005/8/layout/list1"/>
    <dgm:cxn modelId="{B7946B7E-945F-436A-81D8-3F5F0DCE6A3D}" type="presOf" srcId="{0B85DC4E-B0D0-4808-AC03-FF4759042CBC}" destId="{9786738E-E9F6-4F27-A758-8F51225B5667}" srcOrd="0" destOrd="0" presId="urn:microsoft.com/office/officeart/2005/8/layout/list1"/>
    <dgm:cxn modelId="{A9C88D81-F471-4804-A0A4-DEED02B833BF}" type="presOf" srcId="{FDF0A786-C243-4336-BF2C-C1F696D05DBF}" destId="{55904D67-3658-4550-86EE-09BEE874B20E}" srcOrd="0" destOrd="0" presId="urn:microsoft.com/office/officeart/2005/8/layout/list1"/>
    <dgm:cxn modelId="{43F67999-C398-4305-A8AB-A13FF8710F1A}" srcId="{0B85DC4E-B0D0-4808-AC03-FF4759042CBC}" destId="{FDF0A786-C243-4336-BF2C-C1F696D05DBF}" srcOrd="0" destOrd="0" parTransId="{87B0012F-0839-4D20-9045-F63E3BD5F6BA}" sibTransId="{0D55F702-4E89-4884-85F2-067C98BAC1B7}"/>
    <dgm:cxn modelId="{283001D8-9856-46D5-A4C0-67FD141BCF18}" type="presOf" srcId="{1EFE4FD3-50F6-4BF8-9B9C-6C6680D06729}" destId="{38F5E36A-C6EA-4B41-ACA3-49526CF17E01}" srcOrd="1" destOrd="0" presId="urn:microsoft.com/office/officeart/2005/8/layout/list1"/>
    <dgm:cxn modelId="{1A2915ED-6623-4A21-A544-8A787A340AD0}" srcId="{0B85DC4E-B0D0-4808-AC03-FF4759042CBC}" destId="{1EFE4FD3-50F6-4BF8-9B9C-6C6680D06729}" srcOrd="3" destOrd="0" parTransId="{B8F903F4-63C0-4FF0-B028-E7C57ABD7856}" sibTransId="{C9D2125F-C11B-440E-B0B6-ECD2F9367D4A}"/>
    <dgm:cxn modelId="{B8CB538F-929E-4A17-9E60-D1599C136110}" type="presParOf" srcId="{9786738E-E9F6-4F27-A758-8F51225B5667}" destId="{740E9394-8117-40AE-8B63-3A84B5CA015E}" srcOrd="0" destOrd="0" presId="urn:microsoft.com/office/officeart/2005/8/layout/list1"/>
    <dgm:cxn modelId="{7D5A4AEA-792F-4419-B75D-965F612100F1}" type="presParOf" srcId="{740E9394-8117-40AE-8B63-3A84B5CA015E}" destId="{55904D67-3658-4550-86EE-09BEE874B20E}" srcOrd="0" destOrd="0" presId="urn:microsoft.com/office/officeart/2005/8/layout/list1"/>
    <dgm:cxn modelId="{9876D28E-BC36-4652-9281-4A9B5BCA7F3E}" type="presParOf" srcId="{740E9394-8117-40AE-8B63-3A84B5CA015E}" destId="{E65DC614-5712-4278-BDFE-EFBB1822377E}" srcOrd="1" destOrd="0" presId="urn:microsoft.com/office/officeart/2005/8/layout/list1"/>
    <dgm:cxn modelId="{BCB1A7BF-485D-45ED-84A7-17A1139AEC7D}" type="presParOf" srcId="{9786738E-E9F6-4F27-A758-8F51225B5667}" destId="{617F3DCD-82F3-463C-BD9D-BBBAE27CAFE9}" srcOrd="1" destOrd="0" presId="urn:microsoft.com/office/officeart/2005/8/layout/list1"/>
    <dgm:cxn modelId="{43B9C4FB-BD7E-41FE-9F94-8C6342309AB4}" type="presParOf" srcId="{9786738E-E9F6-4F27-A758-8F51225B5667}" destId="{D0ED15BC-13DF-4451-BC87-BFFF85B3ABEA}" srcOrd="2" destOrd="0" presId="urn:microsoft.com/office/officeart/2005/8/layout/list1"/>
    <dgm:cxn modelId="{41F615A8-7A55-4353-8820-0DE9EE632D18}" type="presParOf" srcId="{9786738E-E9F6-4F27-A758-8F51225B5667}" destId="{6C9AF3BB-AB30-44DB-8C8E-06278E3C42DD}" srcOrd="3" destOrd="0" presId="urn:microsoft.com/office/officeart/2005/8/layout/list1"/>
    <dgm:cxn modelId="{B0098519-FC12-47DE-996A-6206196FC56B}" type="presParOf" srcId="{9786738E-E9F6-4F27-A758-8F51225B5667}" destId="{ACE7EC1A-0C31-486F-8338-6773D41191F0}" srcOrd="4" destOrd="0" presId="urn:microsoft.com/office/officeart/2005/8/layout/list1"/>
    <dgm:cxn modelId="{9E8AC8EB-4EA9-490E-8C1F-FFA5206A3EFB}" type="presParOf" srcId="{ACE7EC1A-0C31-486F-8338-6773D41191F0}" destId="{32E5052C-7ED0-486C-8FBB-4D1770D8320B}" srcOrd="0" destOrd="0" presId="urn:microsoft.com/office/officeart/2005/8/layout/list1"/>
    <dgm:cxn modelId="{E7BD5EDF-446C-4AA7-85E2-DC3B9C121B7E}" type="presParOf" srcId="{ACE7EC1A-0C31-486F-8338-6773D41191F0}" destId="{D69E2E5F-19EA-400C-BE1E-4FCD0E6C18A7}" srcOrd="1" destOrd="0" presId="urn:microsoft.com/office/officeart/2005/8/layout/list1"/>
    <dgm:cxn modelId="{0C4D0A5C-3E11-4FCF-B104-AB154C103431}" type="presParOf" srcId="{9786738E-E9F6-4F27-A758-8F51225B5667}" destId="{D0AD8109-DBE1-4C72-B6E8-DC8570BD89E4}" srcOrd="5" destOrd="0" presId="urn:microsoft.com/office/officeart/2005/8/layout/list1"/>
    <dgm:cxn modelId="{B7DB0E5A-9833-4E1B-ACEC-BAC11E6DD6C0}" type="presParOf" srcId="{9786738E-E9F6-4F27-A758-8F51225B5667}" destId="{FE9D1AA4-9AAC-4A22-B257-0FDD2648E5AE}" srcOrd="6" destOrd="0" presId="urn:microsoft.com/office/officeart/2005/8/layout/list1"/>
    <dgm:cxn modelId="{81A8B38F-BD07-40F2-90AE-88E7051B88DA}" type="presParOf" srcId="{9786738E-E9F6-4F27-A758-8F51225B5667}" destId="{B68631E7-ED61-4B20-A121-E6D47AAF5C1B}" srcOrd="7" destOrd="0" presId="urn:microsoft.com/office/officeart/2005/8/layout/list1"/>
    <dgm:cxn modelId="{4DE9FC3B-4EF3-4DF5-B380-BC7425076E18}" type="presParOf" srcId="{9786738E-E9F6-4F27-A758-8F51225B5667}" destId="{71912F89-4EEF-48C0-B6BA-F2359DC744C4}" srcOrd="8" destOrd="0" presId="urn:microsoft.com/office/officeart/2005/8/layout/list1"/>
    <dgm:cxn modelId="{A2C40BB4-51F8-4AF3-A9CC-550D01DA8675}" type="presParOf" srcId="{71912F89-4EEF-48C0-B6BA-F2359DC744C4}" destId="{F1AE3EA5-878B-40F9-9118-2087F759D510}" srcOrd="0" destOrd="0" presId="urn:microsoft.com/office/officeart/2005/8/layout/list1"/>
    <dgm:cxn modelId="{C059A5F6-CA3D-4EAF-B4DD-81F9AEF43519}" type="presParOf" srcId="{71912F89-4EEF-48C0-B6BA-F2359DC744C4}" destId="{87E97AFA-033C-484C-B391-35D783F6726C}" srcOrd="1" destOrd="0" presId="urn:microsoft.com/office/officeart/2005/8/layout/list1"/>
    <dgm:cxn modelId="{8025C005-FC4C-48C1-9BFB-DFBF1BC67894}" type="presParOf" srcId="{9786738E-E9F6-4F27-A758-8F51225B5667}" destId="{8BCA1B64-070F-4142-B120-E0791747FDD5}" srcOrd="9" destOrd="0" presId="urn:microsoft.com/office/officeart/2005/8/layout/list1"/>
    <dgm:cxn modelId="{76F4EF86-6A90-493A-9E79-F95C3BFEA241}" type="presParOf" srcId="{9786738E-E9F6-4F27-A758-8F51225B5667}" destId="{56452D9A-538E-495A-A076-9B5ABCB5E90B}" srcOrd="10" destOrd="0" presId="urn:microsoft.com/office/officeart/2005/8/layout/list1"/>
    <dgm:cxn modelId="{E1BA3D8F-25B1-4BE3-88AD-F9EF0100F9DF}" type="presParOf" srcId="{9786738E-E9F6-4F27-A758-8F51225B5667}" destId="{43899D5F-3B47-4E40-B59C-B1156DEED3FF}" srcOrd="11" destOrd="0" presId="urn:microsoft.com/office/officeart/2005/8/layout/list1"/>
    <dgm:cxn modelId="{EFAF7B18-EF63-4C50-AD9A-289F6D7F087C}" type="presParOf" srcId="{9786738E-E9F6-4F27-A758-8F51225B5667}" destId="{40F1B654-677B-4C17-9173-1B1C6E59BF48}" srcOrd="12" destOrd="0" presId="urn:microsoft.com/office/officeart/2005/8/layout/list1"/>
    <dgm:cxn modelId="{9354D0B3-C20D-487C-8E20-FA54DE83D2EB}" type="presParOf" srcId="{40F1B654-677B-4C17-9173-1B1C6E59BF48}" destId="{1D3154BF-6307-4700-83C7-420721B5CCED}" srcOrd="0" destOrd="0" presId="urn:microsoft.com/office/officeart/2005/8/layout/list1"/>
    <dgm:cxn modelId="{D3C5A582-D83C-48AC-AB8F-18EFEFEF0C32}" type="presParOf" srcId="{40F1B654-677B-4C17-9173-1B1C6E59BF48}" destId="{38F5E36A-C6EA-4B41-ACA3-49526CF17E01}" srcOrd="1" destOrd="0" presId="urn:microsoft.com/office/officeart/2005/8/layout/list1"/>
    <dgm:cxn modelId="{4410DF57-2E12-43F5-8070-B394F821DAB1}" type="presParOf" srcId="{9786738E-E9F6-4F27-A758-8F51225B5667}" destId="{11580D9E-11D1-4DD9-849A-44197440EF18}" srcOrd="13" destOrd="0" presId="urn:microsoft.com/office/officeart/2005/8/layout/list1"/>
    <dgm:cxn modelId="{FAA989EF-C6E0-47FD-BB15-A878FC26F494}" type="presParOf" srcId="{9786738E-E9F6-4F27-A758-8F51225B5667}" destId="{EDF94CBD-9AD6-4D7D-9390-567E39EEDCF3}" srcOrd="14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682ACC65-DC93-409A-89B7-028F9F927008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bg_colorful1" csCatId="colorful" phldr="1"/>
      <dgm:spPr/>
      <dgm:t>
        <a:bodyPr/>
        <a:lstStyle/>
        <a:p>
          <a:endParaRPr lang="en-US"/>
        </a:p>
      </dgm:t>
    </dgm:pt>
    <dgm:pt modelId="{409BA690-6C25-47E6-A1AC-61807CBAAD83}">
      <dgm:prSet/>
      <dgm:spPr/>
      <dgm:t>
        <a:bodyPr/>
        <a:lstStyle/>
        <a:p>
          <a:r>
            <a:rPr lang="en-GB"/>
            <a:t>Asking for and Giving Opinions</a:t>
          </a:r>
          <a:endParaRPr lang="en-US"/>
        </a:p>
      </dgm:t>
    </dgm:pt>
    <dgm:pt modelId="{4F567623-1B86-493C-BDDE-E91B498BEC9B}" type="parTrans" cxnId="{5B9696AA-427F-4ED0-95D3-C425610F01FA}">
      <dgm:prSet/>
      <dgm:spPr/>
      <dgm:t>
        <a:bodyPr/>
        <a:lstStyle/>
        <a:p>
          <a:endParaRPr lang="en-US"/>
        </a:p>
      </dgm:t>
    </dgm:pt>
    <dgm:pt modelId="{F664D083-305C-4327-BD6F-64FE2BA4E844}" type="sibTrans" cxnId="{5B9696AA-427F-4ED0-95D3-C425610F01FA}">
      <dgm:prSet/>
      <dgm:spPr/>
      <dgm:t>
        <a:bodyPr/>
        <a:lstStyle/>
        <a:p>
          <a:endParaRPr lang="en-US"/>
        </a:p>
      </dgm:t>
    </dgm:pt>
    <dgm:pt modelId="{7DB38780-44B9-4853-A288-39578C9BC0D5}">
      <dgm:prSet/>
      <dgm:spPr/>
      <dgm:t>
        <a:bodyPr/>
        <a:lstStyle/>
        <a:p>
          <a:r>
            <a:rPr lang="en-GB"/>
            <a:t>Giving and asking for explanation</a:t>
          </a:r>
          <a:endParaRPr lang="en-US"/>
        </a:p>
      </dgm:t>
    </dgm:pt>
    <dgm:pt modelId="{82203C5D-D362-4F73-B681-8CA9CE1DF088}" type="parTrans" cxnId="{CB593612-AE5F-4AA1-B13B-FACC6A0274B0}">
      <dgm:prSet/>
      <dgm:spPr/>
      <dgm:t>
        <a:bodyPr/>
        <a:lstStyle/>
        <a:p>
          <a:endParaRPr lang="en-US"/>
        </a:p>
      </dgm:t>
    </dgm:pt>
    <dgm:pt modelId="{9A9F1885-82F9-47C5-BD9C-1770AFECC72C}" type="sibTrans" cxnId="{CB593612-AE5F-4AA1-B13B-FACC6A0274B0}">
      <dgm:prSet/>
      <dgm:spPr/>
      <dgm:t>
        <a:bodyPr/>
        <a:lstStyle/>
        <a:p>
          <a:endParaRPr lang="en-US"/>
        </a:p>
      </dgm:t>
    </dgm:pt>
    <dgm:pt modelId="{14063F82-4D22-4E01-AADD-D64D5DD16CB6}">
      <dgm:prSet/>
      <dgm:spPr/>
      <dgm:t>
        <a:bodyPr/>
        <a:lstStyle/>
        <a:p>
          <a:r>
            <a:rPr lang="en-GB"/>
            <a:t>Providing a reason and evidence</a:t>
          </a:r>
          <a:endParaRPr lang="en-US"/>
        </a:p>
      </dgm:t>
    </dgm:pt>
    <dgm:pt modelId="{758BA0F6-EDE8-4E41-BDCC-5928D41D1089}" type="parTrans" cxnId="{2852BC4A-1960-4E8E-9223-12BECDCC7861}">
      <dgm:prSet/>
      <dgm:spPr/>
      <dgm:t>
        <a:bodyPr/>
        <a:lstStyle/>
        <a:p>
          <a:endParaRPr lang="en-US"/>
        </a:p>
      </dgm:t>
    </dgm:pt>
    <dgm:pt modelId="{F4578A28-23CA-4B1A-8E9C-0AE3652D8E55}" type="sibTrans" cxnId="{2852BC4A-1960-4E8E-9223-12BECDCC7861}">
      <dgm:prSet/>
      <dgm:spPr/>
      <dgm:t>
        <a:bodyPr/>
        <a:lstStyle/>
        <a:p>
          <a:endParaRPr lang="en-US"/>
        </a:p>
      </dgm:t>
    </dgm:pt>
    <dgm:pt modelId="{DA876EEF-C03B-4069-A9DF-0F09011FB0AB}">
      <dgm:prSet/>
      <dgm:spPr/>
      <dgm:t>
        <a:bodyPr/>
        <a:lstStyle/>
        <a:p>
          <a:r>
            <a:rPr lang="en-GB"/>
            <a:t>Disagreeing Polite vs Strong</a:t>
          </a:r>
          <a:endParaRPr lang="en-US"/>
        </a:p>
      </dgm:t>
    </dgm:pt>
    <dgm:pt modelId="{18949718-0328-4FE3-883C-841C249DD363}" type="parTrans" cxnId="{4F17DC45-85FA-4F0C-8E07-071C904C0806}">
      <dgm:prSet/>
      <dgm:spPr/>
      <dgm:t>
        <a:bodyPr/>
        <a:lstStyle/>
        <a:p>
          <a:endParaRPr lang="en-US"/>
        </a:p>
      </dgm:t>
    </dgm:pt>
    <dgm:pt modelId="{FF51D350-3B60-4BD4-A533-1EFE4FD749E3}" type="sibTrans" cxnId="{4F17DC45-85FA-4F0C-8E07-071C904C0806}">
      <dgm:prSet/>
      <dgm:spPr/>
      <dgm:t>
        <a:bodyPr/>
        <a:lstStyle/>
        <a:p>
          <a:endParaRPr lang="en-US"/>
        </a:p>
      </dgm:t>
    </dgm:pt>
    <dgm:pt modelId="{15E37CD3-AA2C-4DF1-B263-0CFF2B1F79CC}">
      <dgm:prSet/>
      <dgm:spPr/>
      <dgm:t>
        <a:bodyPr/>
        <a:lstStyle/>
        <a:p>
          <a:r>
            <a:rPr lang="en-GB"/>
            <a:t>Hedging</a:t>
          </a:r>
          <a:endParaRPr lang="en-US"/>
        </a:p>
      </dgm:t>
    </dgm:pt>
    <dgm:pt modelId="{BD9EF719-F1FA-4830-9D5F-CFDF9D8A0D42}" type="parTrans" cxnId="{EBBE594F-D86D-464E-ABBF-B215B6B9D90A}">
      <dgm:prSet/>
      <dgm:spPr/>
      <dgm:t>
        <a:bodyPr/>
        <a:lstStyle/>
        <a:p>
          <a:endParaRPr lang="en-US"/>
        </a:p>
      </dgm:t>
    </dgm:pt>
    <dgm:pt modelId="{1FA303DA-AA70-4B83-A156-378E097DD882}" type="sibTrans" cxnId="{EBBE594F-D86D-464E-ABBF-B215B6B9D90A}">
      <dgm:prSet/>
      <dgm:spPr/>
      <dgm:t>
        <a:bodyPr/>
        <a:lstStyle/>
        <a:p>
          <a:endParaRPr lang="en-US"/>
        </a:p>
      </dgm:t>
    </dgm:pt>
    <dgm:pt modelId="{24890046-9B39-4EF2-AAF9-4AE4E39EF90A}">
      <dgm:prSet/>
      <dgm:spPr/>
      <dgm:t>
        <a:bodyPr/>
        <a:lstStyle/>
        <a:p>
          <a:r>
            <a:rPr lang="en-GB"/>
            <a:t>Compromise and Consensus</a:t>
          </a:r>
          <a:endParaRPr lang="en-US"/>
        </a:p>
      </dgm:t>
    </dgm:pt>
    <dgm:pt modelId="{669AA0DC-D1BA-4E4B-A370-B1E5686DAE36}" type="parTrans" cxnId="{FA5BC588-F519-4D45-A054-6310E7A5BF7B}">
      <dgm:prSet/>
      <dgm:spPr/>
      <dgm:t>
        <a:bodyPr/>
        <a:lstStyle/>
        <a:p>
          <a:endParaRPr lang="en-US"/>
        </a:p>
      </dgm:t>
    </dgm:pt>
    <dgm:pt modelId="{514C595C-6B45-4589-A6D7-0C6C3A83D215}" type="sibTrans" cxnId="{FA5BC588-F519-4D45-A054-6310E7A5BF7B}">
      <dgm:prSet/>
      <dgm:spPr/>
      <dgm:t>
        <a:bodyPr/>
        <a:lstStyle/>
        <a:p>
          <a:endParaRPr lang="en-US"/>
        </a:p>
      </dgm:t>
    </dgm:pt>
    <dgm:pt modelId="{621B9B80-1D9E-48ED-A26A-DBAC0CC5F695}">
      <dgm:prSet/>
      <dgm:spPr/>
      <dgm:t>
        <a:bodyPr/>
        <a:lstStyle/>
        <a:p>
          <a:r>
            <a:rPr lang="en-GB"/>
            <a:t>Discussion Etiquette</a:t>
          </a:r>
          <a:endParaRPr lang="en-US"/>
        </a:p>
      </dgm:t>
    </dgm:pt>
    <dgm:pt modelId="{BED61C50-F6E4-4B4D-AE91-7DAD99D31E00}" type="parTrans" cxnId="{FF97FF5C-ECFB-42CF-B392-78D6E73D608C}">
      <dgm:prSet/>
      <dgm:spPr/>
      <dgm:t>
        <a:bodyPr/>
        <a:lstStyle/>
        <a:p>
          <a:endParaRPr lang="en-US"/>
        </a:p>
      </dgm:t>
    </dgm:pt>
    <dgm:pt modelId="{B2B122F7-4964-459E-A88C-A85B1D4C47C2}" type="sibTrans" cxnId="{FF97FF5C-ECFB-42CF-B392-78D6E73D608C}">
      <dgm:prSet/>
      <dgm:spPr/>
      <dgm:t>
        <a:bodyPr/>
        <a:lstStyle/>
        <a:p>
          <a:endParaRPr lang="en-US"/>
        </a:p>
      </dgm:t>
    </dgm:pt>
    <dgm:pt modelId="{2DFB4321-46D0-4FFA-AF55-D172AAE62BAA}">
      <dgm:prSet/>
      <dgm:spPr/>
      <dgm:t>
        <a:bodyPr/>
        <a:lstStyle/>
        <a:p>
          <a:r>
            <a:rPr lang="en-GB"/>
            <a:t>Do’s and Don’ts</a:t>
          </a:r>
          <a:endParaRPr lang="en-US"/>
        </a:p>
      </dgm:t>
    </dgm:pt>
    <dgm:pt modelId="{ADEDD62E-88D2-46AB-B620-BAD87B64034A}" type="parTrans" cxnId="{CDC1709F-78A8-48E2-8B36-F0C9E0D8BDE3}">
      <dgm:prSet/>
      <dgm:spPr/>
      <dgm:t>
        <a:bodyPr/>
        <a:lstStyle/>
        <a:p>
          <a:endParaRPr lang="en-US"/>
        </a:p>
      </dgm:t>
    </dgm:pt>
    <dgm:pt modelId="{80D81BB2-151B-48EB-A1BD-C949E3443659}" type="sibTrans" cxnId="{CDC1709F-78A8-48E2-8B36-F0C9E0D8BDE3}">
      <dgm:prSet/>
      <dgm:spPr/>
      <dgm:t>
        <a:bodyPr/>
        <a:lstStyle/>
        <a:p>
          <a:endParaRPr lang="en-US"/>
        </a:p>
      </dgm:t>
    </dgm:pt>
    <dgm:pt modelId="{7F301857-8569-4B20-BC8B-4F2D17A2AB32}" type="pres">
      <dgm:prSet presAssocID="{682ACC65-DC93-409A-89B7-028F9F927008}" presName="root" presStyleCnt="0">
        <dgm:presLayoutVars>
          <dgm:dir/>
          <dgm:resizeHandles val="exact"/>
        </dgm:presLayoutVars>
      </dgm:prSet>
      <dgm:spPr/>
    </dgm:pt>
    <dgm:pt modelId="{57E50CED-6DDE-4E94-8B06-C6C5A3ED6C81}" type="pres">
      <dgm:prSet presAssocID="{409BA690-6C25-47E6-A1AC-61807CBAAD83}" presName="compNode" presStyleCnt="0"/>
      <dgm:spPr/>
    </dgm:pt>
    <dgm:pt modelId="{ED12C160-080E-4E01-819B-AC18DCA1F329}" type="pres">
      <dgm:prSet presAssocID="{409BA690-6C25-47E6-A1AC-61807CBAAD83}" presName="bgRect" presStyleLbl="bgShp" presStyleIdx="0" presStyleCnt="8"/>
      <dgm:spPr/>
    </dgm:pt>
    <dgm:pt modelId="{26EAE2A8-1DBA-4B14-A58F-05521117D77F}" type="pres">
      <dgm:prSet presAssocID="{409BA690-6C25-47E6-A1AC-61807CBAAD83}" presName="iconRect" presStyleLbl="node1" presStyleIdx="0" presStyleCnt="8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hat"/>
        </a:ext>
      </dgm:extLst>
    </dgm:pt>
    <dgm:pt modelId="{29B75A18-A2D7-4323-91FC-AC61E9435D93}" type="pres">
      <dgm:prSet presAssocID="{409BA690-6C25-47E6-A1AC-61807CBAAD83}" presName="spaceRect" presStyleCnt="0"/>
      <dgm:spPr/>
    </dgm:pt>
    <dgm:pt modelId="{226952DF-15D5-4FE6-BD9F-54122496DEDB}" type="pres">
      <dgm:prSet presAssocID="{409BA690-6C25-47E6-A1AC-61807CBAAD83}" presName="parTx" presStyleLbl="revTx" presStyleIdx="0" presStyleCnt="8">
        <dgm:presLayoutVars>
          <dgm:chMax val="0"/>
          <dgm:chPref val="0"/>
        </dgm:presLayoutVars>
      </dgm:prSet>
      <dgm:spPr/>
    </dgm:pt>
    <dgm:pt modelId="{EA1A2CB6-C944-4CDD-BF4B-31AF9174312C}" type="pres">
      <dgm:prSet presAssocID="{F664D083-305C-4327-BD6F-64FE2BA4E844}" presName="sibTrans" presStyleCnt="0"/>
      <dgm:spPr/>
    </dgm:pt>
    <dgm:pt modelId="{6763BF3A-1169-40FE-9FBB-8940EF483646}" type="pres">
      <dgm:prSet presAssocID="{7DB38780-44B9-4853-A288-39578C9BC0D5}" presName="compNode" presStyleCnt="0"/>
      <dgm:spPr/>
    </dgm:pt>
    <dgm:pt modelId="{4EAB38E5-0990-4AB8-83F2-83E325E95962}" type="pres">
      <dgm:prSet presAssocID="{7DB38780-44B9-4853-A288-39578C9BC0D5}" presName="bgRect" presStyleLbl="bgShp" presStyleIdx="1" presStyleCnt="8"/>
      <dgm:spPr/>
    </dgm:pt>
    <dgm:pt modelId="{55F56066-2EA5-4257-8C1A-30C185114C07}" type="pres">
      <dgm:prSet presAssocID="{7DB38780-44B9-4853-A288-39578C9BC0D5}" presName="iconRect" presStyleLbl="node1" presStyleIdx="1" presStyleCnt="8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hat"/>
        </a:ext>
      </dgm:extLst>
    </dgm:pt>
    <dgm:pt modelId="{F25DD68C-6F23-422F-8FDF-7DB5489328F0}" type="pres">
      <dgm:prSet presAssocID="{7DB38780-44B9-4853-A288-39578C9BC0D5}" presName="spaceRect" presStyleCnt="0"/>
      <dgm:spPr/>
    </dgm:pt>
    <dgm:pt modelId="{C8DACF3A-3028-41A8-BCF9-A531B3EEE2B5}" type="pres">
      <dgm:prSet presAssocID="{7DB38780-44B9-4853-A288-39578C9BC0D5}" presName="parTx" presStyleLbl="revTx" presStyleIdx="1" presStyleCnt="8">
        <dgm:presLayoutVars>
          <dgm:chMax val="0"/>
          <dgm:chPref val="0"/>
        </dgm:presLayoutVars>
      </dgm:prSet>
      <dgm:spPr/>
    </dgm:pt>
    <dgm:pt modelId="{67D7CEEF-3817-4DBB-BA9B-5EB58BB834C4}" type="pres">
      <dgm:prSet presAssocID="{9A9F1885-82F9-47C5-BD9C-1770AFECC72C}" presName="sibTrans" presStyleCnt="0"/>
      <dgm:spPr/>
    </dgm:pt>
    <dgm:pt modelId="{E87003EE-3A06-47DD-B4D4-D7E6C7AE2837}" type="pres">
      <dgm:prSet presAssocID="{14063F82-4D22-4E01-AADD-D64D5DD16CB6}" presName="compNode" presStyleCnt="0"/>
      <dgm:spPr/>
    </dgm:pt>
    <dgm:pt modelId="{89659A91-518F-49BE-BEE9-55634B578DF7}" type="pres">
      <dgm:prSet presAssocID="{14063F82-4D22-4E01-AADD-D64D5DD16CB6}" presName="bgRect" presStyleLbl="bgShp" presStyleIdx="2" presStyleCnt="8"/>
      <dgm:spPr/>
    </dgm:pt>
    <dgm:pt modelId="{84247673-95AC-4BF5-8895-BA735E2EA85E}" type="pres">
      <dgm:prSet presAssocID="{14063F82-4D22-4E01-AADD-D64D5DD16CB6}" presName="iconRect" presStyleLbl="node1" presStyleIdx="2" presStyleCnt="8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Label"/>
        </a:ext>
      </dgm:extLst>
    </dgm:pt>
    <dgm:pt modelId="{08AEF599-9A8F-4307-A1C8-BADD08ACAF90}" type="pres">
      <dgm:prSet presAssocID="{14063F82-4D22-4E01-AADD-D64D5DD16CB6}" presName="spaceRect" presStyleCnt="0"/>
      <dgm:spPr/>
    </dgm:pt>
    <dgm:pt modelId="{CF1167DB-08C3-48FA-9D2D-5DCE7AEADB1C}" type="pres">
      <dgm:prSet presAssocID="{14063F82-4D22-4E01-AADD-D64D5DD16CB6}" presName="parTx" presStyleLbl="revTx" presStyleIdx="2" presStyleCnt="8">
        <dgm:presLayoutVars>
          <dgm:chMax val="0"/>
          <dgm:chPref val="0"/>
        </dgm:presLayoutVars>
      </dgm:prSet>
      <dgm:spPr/>
    </dgm:pt>
    <dgm:pt modelId="{DB4B6761-B242-4D4B-A9CF-36C30D976C39}" type="pres">
      <dgm:prSet presAssocID="{F4578A28-23CA-4B1A-8E9C-0AE3652D8E55}" presName="sibTrans" presStyleCnt="0"/>
      <dgm:spPr/>
    </dgm:pt>
    <dgm:pt modelId="{245FE925-8086-4B99-B00F-27EB3E68E5C9}" type="pres">
      <dgm:prSet presAssocID="{DA876EEF-C03B-4069-A9DF-0F09011FB0AB}" presName="compNode" presStyleCnt="0"/>
      <dgm:spPr/>
    </dgm:pt>
    <dgm:pt modelId="{8DF081F2-5AF2-48C7-8E72-39D6DB61B2AA}" type="pres">
      <dgm:prSet presAssocID="{DA876EEF-C03B-4069-A9DF-0F09011FB0AB}" presName="bgRect" presStyleLbl="bgShp" presStyleIdx="3" presStyleCnt="8"/>
      <dgm:spPr/>
    </dgm:pt>
    <dgm:pt modelId="{2978FD9B-CBE6-40A2-B0CC-4F1718658338}" type="pres">
      <dgm:prSet presAssocID="{DA876EEF-C03B-4069-A9DF-0F09011FB0AB}" presName="iconRect" presStyleLbl="node1" presStyleIdx="3" presStyleCnt="8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Error"/>
        </a:ext>
      </dgm:extLst>
    </dgm:pt>
    <dgm:pt modelId="{A03B0CEF-912E-4266-A3EF-ED4E79397C0D}" type="pres">
      <dgm:prSet presAssocID="{DA876EEF-C03B-4069-A9DF-0F09011FB0AB}" presName="spaceRect" presStyleCnt="0"/>
      <dgm:spPr/>
    </dgm:pt>
    <dgm:pt modelId="{E24BD186-FE4C-4AE1-9DE0-C5FB0F62A45D}" type="pres">
      <dgm:prSet presAssocID="{DA876EEF-C03B-4069-A9DF-0F09011FB0AB}" presName="parTx" presStyleLbl="revTx" presStyleIdx="3" presStyleCnt="8">
        <dgm:presLayoutVars>
          <dgm:chMax val="0"/>
          <dgm:chPref val="0"/>
        </dgm:presLayoutVars>
      </dgm:prSet>
      <dgm:spPr/>
    </dgm:pt>
    <dgm:pt modelId="{9F85C1E9-2CCE-46B1-A7AE-CFE85B87839F}" type="pres">
      <dgm:prSet presAssocID="{FF51D350-3B60-4BD4-A533-1EFE4FD749E3}" presName="sibTrans" presStyleCnt="0"/>
      <dgm:spPr/>
    </dgm:pt>
    <dgm:pt modelId="{B6BBA972-D102-46A0-8664-E47CBCD310B3}" type="pres">
      <dgm:prSet presAssocID="{15E37CD3-AA2C-4DF1-B263-0CFF2B1F79CC}" presName="compNode" presStyleCnt="0"/>
      <dgm:spPr/>
    </dgm:pt>
    <dgm:pt modelId="{0E7A88AC-DBAE-4968-B897-323E0A3F8226}" type="pres">
      <dgm:prSet presAssocID="{15E37CD3-AA2C-4DF1-B263-0CFF2B1F79CC}" presName="bgRect" presStyleLbl="bgShp" presStyleIdx="4" presStyleCnt="8"/>
      <dgm:spPr/>
    </dgm:pt>
    <dgm:pt modelId="{8855016D-BAB8-4052-A46C-02073D691BCC}" type="pres">
      <dgm:prSet presAssocID="{15E37CD3-AA2C-4DF1-B263-0CFF2B1F79CC}" presName="iconRect" presStyleLbl="node1" presStyleIdx="4" presStyleCnt="8"/>
      <dgm:spPr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Financial"/>
        </a:ext>
      </dgm:extLst>
    </dgm:pt>
    <dgm:pt modelId="{9FBE4CCE-CBBD-4EE6-8CA6-297CA6FB890C}" type="pres">
      <dgm:prSet presAssocID="{15E37CD3-AA2C-4DF1-B263-0CFF2B1F79CC}" presName="spaceRect" presStyleCnt="0"/>
      <dgm:spPr/>
    </dgm:pt>
    <dgm:pt modelId="{CA3A4759-29F2-494B-BA82-6C0863F716C5}" type="pres">
      <dgm:prSet presAssocID="{15E37CD3-AA2C-4DF1-B263-0CFF2B1F79CC}" presName="parTx" presStyleLbl="revTx" presStyleIdx="4" presStyleCnt="8">
        <dgm:presLayoutVars>
          <dgm:chMax val="0"/>
          <dgm:chPref val="0"/>
        </dgm:presLayoutVars>
      </dgm:prSet>
      <dgm:spPr/>
    </dgm:pt>
    <dgm:pt modelId="{029F0D33-A07C-400A-869E-21EF07FB349D}" type="pres">
      <dgm:prSet presAssocID="{1FA303DA-AA70-4B83-A156-378E097DD882}" presName="sibTrans" presStyleCnt="0"/>
      <dgm:spPr/>
    </dgm:pt>
    <dgm:pt modelId="{715EFFE0-5302-45F1-8106-AB53669BA888}" type="pres">
      <dgm:prSet presAssocID="{24890046-9B39-4EF2-AAF9-4AE4E39EF90A}" presName="compNode" presStyleCnt="0"/>
      <dgm:spPr/>
    </dgm:pt>
    <dgm:pt modelId="{390ED175-D453-4BEF-920B-59D0788FC5BB}" type="pres">
      <dgm:prSet presAssocID="{24890046-9B39-4EF2-AAF9-4AE4E39EF90A}" presName="bgRect" presStyleLbl="bgShp" presStyleIdx="5" presStyleCnt="8"/>
      <dgm:spPr/>
    </dgm:pt>
    <dgm:pt modelId="{B77C86C2-8312-4F22-A368-C33408764739}" type="pres">
      <dgm:prSet presAssocID="{24890046-9B39-4EF2-AAF9-4AE4E39EF90A}" presName="iconRect" presStyleLbl="node1" presStyleIdx="5" presStyleCnt="8"/>
      <dgm:spPr>
        <a:blipFill>
          <a:blip xmlns:r="http://schemas.openxmlformats.org/officeDocument/2006/relationships" r:embed="rId1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Org"/>
        </a:ext>
      </dgm:extLst>
    </dgm:pt>
    <dgm:pt modelId="{88A9F8C9-1509-468F-98C3-0BF85F946B44}" type="pres">
      <dgm:prSet presAssocID="{24890046-9B39-4EF2-AAF9-4AE4E39EF90A}" presName="spaceRect" presStyleCnt="0"/>
      <dgm:spPr/>
    </dgm:pt>
    <dgm:pt modelId="{BEDAD50D-31D2-43A1-AEDF-768F2130845C}" type="pres">
      <dgm:prSet presAssocID="{24890046-9B39-4EF2-AAF9-4AE4E39EF90A}" presName="parTx" presStyleLbl="revTx" presStyleIdx="5" presStyleCnt="8">
        <dgm:presLayoutVars>
          <dgm:chMax val="0"/>
          <dgm:chPref val="0"/>
        </dgm:presLayoutVars>
      </dgm:prSet>
      <dgm:spPr/>
    </dgm:pt>
    <dgm:pt modelId="{0F4CD799-E2F0-4F25-86AC-3029EEDB5FF7}" type="pres">
      <dgm:prSet presAssocID="{514C595C-6B45-4589-A6D7-0C6C3A83D215}" presName="sibTrans" presStyleCnt="0"/>
      <dgm:spPr/>
    </dgm:pt>
    <dgm:pt modelId="{3663D181-07EC-4879-8EE0-649E185B7952}" type="pres">
      <dgm:prSet presAssocID="{621B9B80-1D9E-48ED-A26A-DBAC0CC5F695}" presName="compNode" presStyleCnt="0"/>
      <dgm:spPr/>
    </dgm:pt>
    <dgm:pt modelId="{BA6AA5A8-8F56-4BA8-8364-0EA333286C2C}" type="pres">
      <dgm:prSet presAssocID="{621B9B80-1D9E-48ED-A26A-DBAC0CC5F695}" presName="bgRect" presStyleLbl="bgShp" presStyleIdx="6" presStyleCnt="8"/>
      <dgm:spPr/>
    </dgm:pt>
    <dgm:pt modelId="{B5E445B4-0081-4C4C-B430-4F5AD2A178DD}" type="pres">
      <dgm:prSet presAssocID="{621B9B80-1D9E-48ED-A26A-DBAC0CC5F695}" presName="iconRect" presStyleLbl="node1" presStyleIdx="6" presStyleCnt="8"/>
      <dgm:spPr>
        <a:blipFill>
          <a:blip xmlns:r="http://schemas.openxmlformats.org/officeDocument/2006/relationships" r:embed="rId1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losed Caption"/>
        </a:ext>
      </dgm:extLst>
    </dgm:pt>
    <dgm:pt modelId="{9D1CF017-841A-4D63-A4F9-BB55B3D431B5}" type="pres">
      <dgm:prSet presAssocID="{621B9B80-1D9E-48ED-A26A-DBAC0CC5F695}" presName="spaceRect" presStyleCnt="0"/>
      <dgm:spPr/>
    </dgm:pt>
    <dgm:pt modelId="{12C1DF50-38E5-46BC-AC1C-A0DDA34562DD}" type="pres">
      <dgm:prSet presAssocID="{621B9B80-1D9E-48ED-A26A-DBAC0CC5F695}" presName="parTx" presStyleLbl="revTx" presStyleIdx="6" presStyleCnt="8">
        <dgm:presLayoutVars>
          <dgm:chMax val="0"/>
          <dgm:chPref val="0"/>
        </dgm:presLayoutVars>
      </dgm:prSet>
      <dgm:spPr/>
    </dgm:pt>
    <dgm:pt modelId="{39E36E10-108A-4E50-BCA4-27C48D364873}" type="pres">
      <dgm:prSet presAssocID="{B2B122F7-4964-459E-A88C-A85B1D4C47C2}" presName="sibTrans" presStyleCnt="0"/>
      <dgm:spPr/>
    </dgm:pt>
    <dgm:pt modelId="{9E3550A9-A36F-4F14-98B5-FC09F3E1D377}" type="pres">
      <dgm:prSet presAssocID="{2DFB4321-46D0-4FFA-AF55-D172AAE62BAA}" presName="compNode" presStyleCnt="0"/>
      <dgm:spPr/>
    </dgm:pt>
    <dgm:pt modelId="{64F5A648-A7D1-41AA-99D9-97D91B0206DC}" type="pres">
      <dgm:prSet presAssocID="{2DFB4321-46D0-4FFA-AF55-D172AAE62BAA}" presName="bgRect" presStyleLbl="bgShp" presStyleIdx="7" presStyleCnt="8"/>
      <dgm:spPr/>
    </dgm:pt>
    <dgm:pt modelId="{EA5CEBAC-0C69-49B7-ABCB-49F95419B601}" type="pres">
      <dgm:prSet presAssocID="{2DFB4321-46D0-4FFA-AF55-D172AAE62BAA}" presName="iconRect" presStyleLbl="node1" presStyleIdx="7" presStyleCnt="8"/>
      <dgm:spPr>
        <a:blipFill>
          <a:blip xmlns:r="http://schemas.openxmlformats.org/officeDocument/2006/relationships" r:embed="rId1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Like"/>
        </a:ext>
      </dgm:extLst>
    </dgm:pt>
    <dgm:pt modelId="{EF1F0248-1086-460B-B7A8-23442939202D}" type="pres">
      <dgm:prSet presAssocID="{2DFB4321-46D0-4FFA-AF55-D172AAE62BAA}" presName="spaceRect" presStyleCnt="0"/>
      <dgm:spPr/>
    </dgm:pt>
    <dgm:pt modelId="{F8670914-1595-4AFC-9651-973C3B564412}" type="pres">
      <dgm:prSet presAssocID="{2DFB4321-46D0-4FFA-AF55-D172AAE62BAA}" presName="parTx" presStyleLbl="revTx" presStyleIdx="7" presStyleCnt="8">
        <dgm:presLayoutVars>
          <dgm:chMax val="0"/>
          <dgm:chPref val="0"/>
        </dgm:presLayoutVars>
      </dgm:prSet>
      <dgm:spPr/>
    </dgm:pt>
  </dgm:ptLst>
  <dgm:cxnLst>
    <dgm:cxn modelId="{8D95320E-270B-4BEF-A829-C41C6EA6139E}" type="presOf" srcId="{24890046-9B39-4EF2-AAF9-4AE4E39EF90A}" destId="{BEDAD50D-31D2-43A1-AEDF-768F2130845C}" srcOrd="0" destOrd="0" presId="urn:microsoft.com/office/officeart/2018/2/layout/IconVerticalSolidList"/>
    <dgm:cxn modelId="{CB593612-AE5F-4AA1-B13B-FACC6A0274B0}" srcId="{682ACC65-DC93-409A-89B7-028F9F927008}" destId="{7DB38780-44B9-4853-A288-39578C9BC0D5}" srcOrd="1" destOrd="0" parTransId="{82203C5D-D362-4F73-B681-8CA9CE1DF088}" sibTransId="{9A9F1885-82F9-47C5-BD9C-1770AFECC72C}"/>
    <dgm:cxn modelId="{B1B24E29-717A-4BA7-951E-2F6B6587A04A}" type="presOf" srcId="{621B9B80-1D9E-48ED-A26A-DBAC0CC5F695}" destId="{12C1DF50-38E5-46BC-AC1C-A0DDA34562DD}" srcOrd="0" destOrd="0" presId="urn:microsoft.com/office/officeart/2018/2/layout/IconVerticalSolidList"/>
    <dgm:cxn modelId="{FF97FF5C-ECFB-42CF-B392-78D6E73D608C}" srcId="{682ACC65-DC93-409A-89B7-028F9F927008}" destId="{621B9B80-1D9E-48ED-A26A-DBAC0CC5F695}" srcOrd="6" destOrd="0" parTransId="{BED61C50-F6E4-4B4D-AE91-7DAD99D31E00}" sibTransId="{B2B122F7-4964-459E-A88C-A85B1D4C47C2}"/>
    <dgm:cxn modelId="{B021985F-130B-4C21-8B6A-9068C4899BF8}" type="presOf" srcId="{15E37CD3-AA2C-4DF1-B263-0CFF2B1F79CC}" destId="{CA3A4759-29F2-494B-BA82-6C0863F716C5}" srcOrd="0" destOrd="0" presId="urn:microsoft.com/office/officeart/2018/2/layout/IconVerticalSolidList"/>
    <dgm:cxn modelId="{4F17DC45-85FA-4F0C-8E07-071C904C0806}" srcId="{682ACC65-DC93-409A-89B7-028F9F927008}" destId="{DA876EEF-C03B-4069-A9DF-0F09011FB0AB}" srcOrd="3" destOrd="0" parTransId="{18949718-0328-4FE3-883C-841C249DD363}" sibTransId="{FF51D350-3B60-4BD4-A533-1EFE4FD749E3}"/>
    <dgm:cxn modelId="{2852BC4A-1960-4E8E-9223-12BECDCC7861}" srcId="{682ACC65-DC93-409A-89B7-028F9F927008}" destId="{14063F82-4D22-4E01-AADD-D64D5DD16CB6}" srcOrd="2" destOrd="0" parTransId="{758BA0F6-EDE8-4E41-BDCC-5928D41D1089}" sibTransId="{F4578A28-23CA-4B1A-8E9C-0AE3652D8E55}"/>
    <dgm:cxn modelId="{EBBE594F-D86D-464E-ABBF-B215B6B9D90A}" srcId="{682ACC65-DC93-409A-89B7-028F9F927008}" destId="{15E37CD3-AA2C-4DF1-B263-0CFF2B1F79CC}" srcOrd="4" destOrd="0" parTransId="{BD9EF719-F1FA-4830-9D5F-CFDF9D8A0D42}" sibTransId="{1FA303DA-AA70-4B83-A156-378E097DD882}"/>
    <dgm:cxn modelId="{834F8F76-CD4C-4835-8A89-938D93F9632F}" type="presOf" srcId="{682ACC65-DC93-409A-89B7-028F9F927008}" destId="{7F301857-8569-4B20-BC8B-4F2D17A2AB32}" srcOrd="0" destOrd="0" presId="urn:microsoft.com/office/officeart/2018/2/layout/IconVerticalSolidList"/>
    <dgm:cxn modelId="{FA5BC588-F519-4D45-A054-6310E7A5BF7B}" srcId="{682ACC65-DC93-409A-89B7-028F9F927008}" destId="{24890046-9B39-4EF2-AAF9-4AE4E39EF90A}" srcOrd="5" destOrd="0" parTransId="{669AA0DC-D1BA-4E4B-A370-B1E5686DAE36}" sibTransId="{514C595C-6B45-4589-A6D7-0C6C3A83D215}"/>
    <dgm:cxn modelId="{CDC1709F-78A8-48E2-8B36-F0C9E0D8BDE3}" srcId="{682ACC65-DC93-409A-89B7-028F9F927008}" destId="{2DFB4321-46D0-4FFA-AF55-D172AAE62BAA}" srcOrd="7" destOrd="0" parTransId="{ADEDD62E-88D2-46AB-B620-BAD87B64034A}" sibTransId="{80D81BB2-151B-48EB-A1BD-C949E3443659}"/>
    <dgm:cxn modelId="{5B9696AA-427F-4ED0-95D3-C425610F01FA}" srcId="{682ACC65-DC93-409A-89B7-028F9F927008}" destId="{409BA690-6C25-47E6-A1AC-61807CBAAD83}" srcOrd="0" destOrd="0" parTransId="{4F567623-1B86-493C-BDDE-E91B498BEC9B}" sibTransId="{F664D083-305C-4327-BD6F-64FE2BA4E844}"/>
    <dgm:cxn modelId="{05FBC8D3-69BA-4CD0-AC51-1ED12BD93F49}" type="presOf" srcId="{DA876EEF-C03B-4069-A9DF-0F09011FB0AB}" destId="{E24BD186-FE4C-4AE1-9DE0-C5FB0F62A45D}" srcOrd="0" destOrd="0" presId="urn:microsoft.com/office/officeart/2018/2/layout/IconVerticalSolidList"/>
    <dgm:cxn modelId="{F4BA15D5-24F9-48DE-9CE1-6E2A00503BBD}" type="presOf" srcId="{14063F82-4D22-4E01-AADD-D64D5DD16CB6}" destId="{CF1167DB-08C3-48FA-9D2D-5DCE7AEADB1C}" srcOrd="0" destOrd="0" presId="urn:microsoft.com/office/officeart/2018/2/layout/IconVerticalSolidList"/>
    <dgm:cxn modelId="{850358F3-CD83-4F7B-9A36-F680C8225E49}" type="presOf" srcId="{7DB38780-44B9-4853-A288-39578C9BC0D5}" destId="{C8DACF3A-3028-41A8-BCF9-A531B3EEE2B5}" srcOrd="0" destOrd="0" presId="urn:microsoft.com/office/officeart/2018/2/layout/IconVerticalSolidList"/>
    <dgm:cxn modelId="{3B9B42F6-5445-467F-B3F9-98DE116C044E}" type="presOf" srcId="{409BA690-6C25-47E6-A1AC-61807CBAAD83}" destId="{226952DF-15D5-4FE6-BD9F-54122496DEDB}" srcOrd="0" destOrd="0" presId="urn:microsoft.com/office/officeart/2018/2/layout/IconVerticalSolidList"/>
    <dgm:cxn modelId="{50676DFB-3FA1-433A-9E5C-C6D3CBBBAD5A}" type="presOf" srcId="{2DFB4321-46D0-4FFA-AF55-D172AAE62BAA}" destId="{F8670914-1595-4AFC-9651-973C3B564412}" srcOrd="0" destOrd="0" presId="urn:microsoft.com/office/officeart/2018/2/layout/IconVerticalSolidList"/>
    <dgm:cxn modelId="{6A094968-D603-4228-9CCE-44A6951F0D88}" type="presParOf" srcId="{7F301857-8569-4B20-BC8B-4F2D17A2AB32}" destId="{57E50CED-6DDE-4E94-8B06-C6C5A3ED6C81}" srcOrd="0" destOrd="0" presId="urn:microsoft.com/office/officeart/2018/2/layout/IconVerticalSolidList"/>
    <dgm:cxn modelId="{4356B507-59D4-4DC5-8F83-5E1A2306CA88}" type="presParOf" srcId="{57E50CED-6DDE-4E94-8B06-C6C5A3ED6C81}" destId="{ED12C160-080E-4E01-819B-AC18DCA1F329}" srcOrd="0" destOrd="0" presId="urn:microsoft.com/office/officeart/2018/2/layout/IconVerticalSolidList"/>
    <dgm:cxn modelId="{B4224B30-1D3D-407A-8287-0E8F69BC8DCF}" type="presParOf" srcId="{57E50CED-6DDE-4E94-8B06-C6C5A3ED6C81}" destId="{26EAE2A8-1DBA-4B14-A58F-05521117D77F}" srcOrd="1" destOrd="0" presId="urn:microsoft.com/office/officeart/2018/2/layout/IconVerticalSolidList"/>
    <dgm:cxn modelId="{7384A41B-7427-48F8-983B-F3592098EB8B}" type="presParOf" srcId="{57E50CED-6DDE-4E94-8B06-C6C5A3ED6C81}" destId="{29B75A18-A2D7-4323-91FC-AC61E9435D93}" srcOrd="2" destOrd="0" presId="urn:microsoft.com/office/officeart/2018/2/layout/IconVerticalSolidList"/>
    <dgm:cxn modelId="{CE4EF340-0DBF-4A8B-BDD3-4EEB36985AB5}" type="presParOf" srcId="{57E50CED-6DDE-4E94-8B06-C6C5A3ED6C81}" destId="{226952DF-15D5-4FE6-BD9F-54122496DEDB}" srcOrd="3" destOrd="0" presId="urn:microsoft.com/office/officeart/2018/2/layout/IconVerticalSolidList"/>
    <dgm:cxn modelId="{FC6E412C-746B-47B6-A1EB-9EFDAA8931BD}" type="presParOf" srcId="{7F301857-8569-4B20-BC8B-4F2D17A2AB32}" destId="{EA1A2CB6-C944-4CDD-BF4B-31AF9174312C}" srcOrd="1" destOrd="0" presId="urn:microsoft.com/office/officeart/2018/2/layout/IconVerticalSolidList"/>
    <dgm:cxn modelId="{55A90055-35E4-4372-8214-C19B3CF0F89A}" type="presParOf" srcId="{7F301857-8569-4B20-BC8B-4F2D17A2AB32}" destId="{6763BF3A-1169-40FE-9FBB-8940EF483646}" srcOrd="2" destOrd="0" presId="urn:microsoft.com/office/officeart/2018/2/layout/IconVerticalSolidList"/>
    <dgm:cxn modelId="{080D5C33-ED5E-4C75-92B2-81F908210C55}" type="presParOf" srcId="{6763BF3A-1169-40FE-9FBB-8940EF483646}" destId="{4EAB38E5-0990-4AB8-83F2-83E325E95962}" srcOrd="0" destOrd="0" presId="urn:microsoft.com/office/officeart/2018/2/layout/IconVerticalSolidList"/>
    <dgm:cxn modelId="{4A5AA167-B779-4B46-AE33-C01722178C7E}" type="presParOf" srcId="{6763BF3A-1169-40FE-9FBB-8940EF483646}" destId="{55F56066-2EA5-4257-8C1A-30C185114C07}" srcOrd="1" destOrd="0" presId="urn:microsoft.com/office/officeart/2018/2/layout/IconVerticalSolidList"/>
    <dgm:cxn modelId="{64190DB2-8D33-46F6-AADF-35122AD39F99}" type="presParOf" srcId="{6763BF3A-1169-40FE-9FBB-8940EF483646}" destId="{F25DD68C-6F23-422F-8FDF-7DB5489328F0}" srcOrd="2" destOrd="0" presId="urn:microsoft.com/office/officeart/2018/2/layout/IconVerticalSolidList"/>
    <dgm:cxn modelId="{C58F575F-B76A-415E-8E35-89158ABE7E3E}" type="presParOf" srcId="{6763BF3A-1169-40FE-9FBB-8940EF483646}" destId="{C8DACF3A-3028-41A8-BCF9-A531B3EEE2B5}" srcOrd="3" destOrd="0" presId="urn:microsoft.com/office/officeart/2018/2/layout/IconVerticalSolidList"/>
    <dgm:cxn modelId="{6629B5B3-8399-48B9-9F51-E282442484D4}" type="presParOf" srcId="{7F301857-8569-4B20-BC8B-4F2D17A2AB32}" destId="{67D7CEEF-3817-4DBB-BA9B-5EB58BB834C4}" srcOrd="3" destOrd="0" presId="urn:microsoft.com/office/officeart/2018/2/layout/IconVerticalSolidList"/>
    <dgm:cxn modelId="{FB3D9CAA-B733-476C-8F9B-D8096F3F12CC}" type="presParOf" srcId="{7F301857-8569-4B20-BC8B-4F2D17A2AB32}" destId="{E87003EE-3A06-47DD-B4D4-D7E6C7AE2837}" srcOrd="4" destOrd="0" presId="urn:microsoft.com/office/officeart/2018/2/layout/IconVerticalSolidList"/>
    <dgm:cxn modelId="{7C4FC724-F0B8-4570-B26A-ABDA15B24263}" type="presParOf" srcId="{E87003EE-3A06-47DD-B4D4-D7E6C7AE2837}" destId="{89659A91-518F-49BE-BEE9-55634B578DF7}" srcOrd="0" destOrd="0" presId="urn:microsoft.com/office/officeart/2018/2/layout/IconVerticalSolidList"/>
    <dgm:cxn modelId="{A4A954F3-1673-474F-A6BB-58406BC7BD74}" type="presParOf" srcId="{E87003EE-3A06-47DD-B4D4-D7E6C7AE2837}" destId="{84247673-95AC-4BF5-8895-BA735E2EA85E}" srcOrd="1" destOrd="0" presId="urn:microsoft.com/office/officeart/2018/2/layout/IconVerticalSolidList"/>
    <dgm:cxn modelId="{44D0AB93-B364-4180-818B-883114B375F7}" type="presParOf" srcId="{E87003EE-3A06-47DD-B4D4-D7E6C7AE2837}" destId="{08AEF599-9A8F-4307-A1C8-BADD08ACAF90}" srcOrd="2" destOrd="0" presId="urn:microsoft.com/office/officeart/2018/2/layout/IconVerticalSolidList"/>
    <dgm:cxn modelId="{70341074-6D83-415C-A9CD-E84E3F797E9D}" type="presParOf" srcId="{E87003EE-3A06-47DD-B4D4-D7E6C7AE2837}" destId="{CF1167DB-08C3-48FA-9D2D-5DCE7AEADB1C}" srcOrd="3" destOrd="0" presId="urn:microsoft.com/office/officeart/2018/2/layout/IconVerticalSolidList"/>
    <dgm:cxn modelId="{51315CAC-8D7C-4A11-B32A-807724C52B04}" type="presParOf" srcId="{7F301857-8569-4B20-BC8B-4F2D17A2AB32}" destId="{DB4B6761-B242-4D4B-A9CF-36C30D976C39}" srcOrd="5" destOrd="0" presId="urn:microsoft.com/office/officeart/2018/2/layout/IconVerticalSolidList"/>
    <dgm:cxn modelId="{A6ACE18C-7A9B-42A7-8268-545130BB7065}" type="presParOf" srcId="{7F301857-8569-4B20-BC8B-4F2D17A2AB32}" destId="{245FE925-8086-4B99-B00F-27EB3E68E5C9}" srcOrd="6" destOrd="0" presId="urn:microsoft.com/office/officeart/2018/2/layout/IconVerticalSolidList"/>
    <dgm:cxn modelId="{7B4251C9-8D5C-489F-AE91-1D362B96486C}" type="presParOf" srcId="{245FE925-8086-4B99-B00F-27EB3E68E5C9}" destId="{8DF081F2-5AF2-48C7-8E72-39D6DB61B2AA}" srcOrd="0" destOrd="0" presId="urn:microsoft.com/office/officeart/2018/2/layout/IconVerticalSolidList"/>
    <dgm:cxn modelId="{86DC0FED-408D-4732-8DE6-D936CF125BF6}" type="presParOf" srcId="{245FE925-8086-4B99-B00F-27EB3E68E5C9}" destId="{2978FD9B-CBE6-40A2-B0CC-4F1718658338}" srcOrd="1" destOrd="0" presId="urn:microsoft.com/office/officeart/2018/2/layout/IconVerticalSolidList"/>
    <dgm:cxn modelId="{495BF715-7A44-4BA7-A377-B742E709F63B}" type="presParOf" srcId="{245FE925-8086-4B99-B00F-27EB3E68E5C9}" destId="{A03B0CEF-912E-4266-A3EF-ED4E79397C0D}" srcOrd="2" destOrd="0" presId="urn:microsoft.com/office/officeart/2018/2/layout/IconVerticalSolidList"/>
    <dgm:cxn modelId="{0C8A37E3-00FF-42F2-AD3A-F2D2F97F278C}" type="presParOf" srcId="{245FE925-8086-4B99-B00F-27EB3E68E5C9}" destId="{E24BD186-FE4C-4AE1-9DE0-C5FB0F62A45D}" srcOrd="3" destOrd="0" presId="urn:microsoft.com/office/officeart/2018/2/layout/IconVerticalSolidList"/>
    <dgm:cxn modelId="{28971350-F5DD-4F4F-95C7-084532B0C37E}" type="presParOf" srcId="{7F301857-8569-4B20-BC8B-4F2D17A2AB32}" destId="{9F85C1E9-2CCE-46B1-A7AE-CFE85B87839F}" srcOrd="7" destOrd="0" presId="urn:microsoft.com/office/officeart/2018/2/layout/IconVerticalSolidList"/>
    <dgm:cxn modelId="{00426C03-9243-4E37-BF8F-75640C41C158}" type="presParOf" srcId="{7F301857-8569-4B20-BC8B-4F2D17A2AB32}" destId="{B6BBA972-D102-46A0-8664-E47CBCD310B3}" srcOrd="8" destOrd="0" presId="urn:microsoft.com/office/officeart/2018/2/layout/IconVerticalSolidList"/>
    <dgm:cxn modelId="{0B5EF23D-21FD-4C2D-B765-C6B203C2D468}" type="presParOf" srcId="{B6BBA972-D102-46A0-8664-E47CBCD310B3}" destId="{0E7A88AC-DBAE-4968-B897-323E0A3F8226}" srcOrd="0" destOrd="0" presId="urn:microsoft.com/office/officeart/2018/2/layout/IconVerticalSolidList"/>
    <dgm:cxn modelId="{24196521-6BB7-4A97-8415-F82715A2D437}" type="presParOf" srcId="{B6BBA972-D102-46A0-8664-E47CBCD310B3}" destId="{8855016D-BAB8-4052-A46C-02073D691BCC}" srcOrd="1" destOrd="0" presId="urn:microsoft.com/office/officeart/2018/2/layout/IconVerticalSolidList"/>
    <dgm:cxn modelId="{64442F1E-0080-4D6A-8330-4FDFF05341C1}" type="presParOf" srcId="{B6BBA972-D102-46A0-8664-E47CBCD310B3}" destId="{9FBE4CCE-CBBD-4EE6-8CA6-297CA6FB890C}" srcOrd="2" destOrd="0" presId="urn:microsoft.com/office/officeart/2018/2/layout/IconVerticalSolidList"/>
    <dgm:cxn modelId="{28278138-CA90-48DC-B63F-4C8253DADBF8}" type="presParOf" srcId="{B6BBA972-D102-46A0-8664-E47CBCD310B3}" destId="{CA3A4759-29F2-494B-BA82-6C0863F716C5}" srcOrd="3" destOrd="0" presId="urn:microsoft.com/office/officeart/2018/2/layout/IconVerticalSolidList"/>
    <dgm:cxn modelId="{A3587137-10B0-4C71-8C81-646BB181F0D9}" type="presParOf" srcId="{7F301857-8569-4B20-BC8B-4F2D17A2AB32}" destId="{029F0D33-A07C-400A-869E-21EF07FB349D}" srcOrd="9" destOrd="0" presId="urn:microsoft.com/office/officeart/2018/2/layout/IconVerticalSolidList"/>
    <dgm:cxn modelId="{E8EBDCE6-A279-4036-AE4E-A9DD2C4C4BBC}" type="presParOf" srcId="{7F301857-8569-4B20-BC8B-4F2D17A2AB32}" destId="{715EFFE0-5302-45F1-8106-AB53669BA888}" srcOrd="10" destOrd="0" presId="urn:microsoft.com/office/officeart/2018/2/layout/IconVerticalSolidList"/>
    <dgm:cxn modelId="{249F9E2A-CF0A-444C-8DDC-4AF5E88F90EA}" type="presParOf" srcId="{715EFFE0-5302-45F1-8106-AB53669BA888}" destId="{390ED175-D453-4BEF-920B-59D0788FC5BB}" srcOrd="0" destOrd="0" presId="urn:microsoft.com/office/officeart/2018/2/layout/IconVerticalSolidList"/>
    <dgm:cxn modelId="{0FB4AC46-BFCF-4F7B-9891-372F848685B8}" type="presParOf" srcId="{715EFFE0-5302-45F1-8106-AB53669BA888}" destId="{B77C86C2-8312-4F22-A368-C33408764739}" srcOrd="1" destOrd="0" presId="urn:microsoft.com/office/officeart/2018/2/layout/IconVerticalSolidList"/>
    <dgm:cxn modelId="{43152E60-2880-452A-917B-BE3489AB9BFA}" type="presParOf" srcId="{715EFFE0-5302-45F1-8106-AB53669BA888}" destId="{88A9F8C9-1509-468F-98C3-0BF85F946B44}" srcOrd="2" destOrd="0" presId="urn:microsoft.com/office/officeart/2018/2/layout/IconVerticalSolidList"/>
    <dgm:cxn modelId="{B6D5C9BB-38D4-4622-8993-DDD396F0B2CB}" type="presParOf" srcId="{715EFFE0-5302-45F1-8106-AB53669BA888}" destId="{BEDAD50D-31D2-43A1-AEDF-768F2130845C}" srcOrd="3" destOrd="0" presId="urn:microsoft.com/office/officeart/2018/2/layout/IconVerticalSolidList"/>
    <dgm:cxn modelId="{56C49D7F-5487-45CF-8E11-C4FD6484764E}" type="presParOf" srcId="{7F301857-8569-4B20-BC8B-4F2D17A2AB32}" destId="{0F4CD799-E2F0-4F25-86AC-3029EEDB5FF7}" srcOrd="11" destOrd="0" presId="urn:microsoft.com/office/officeart/2018/2/layout/IconVerticalSolidList"/>
    <dgm:cxn modelId="{C281CD1A-9CFE-4D50-B39C-7FCB6ED3430E}" type="presParOf" srcId="{7F301857-8569-4B20-BC8B-4F2D17A2AB32}" destId="{3663D181-07EC-4879-8EE0-649E185B7952}" srcOrd="12" destOrd="0" presId="urn:microsoft.com/office/officeart/2018/2/layout/IconVerticalSolidList"/>
    <dgm:cxn modelId="{8FD1BBF4-4495-4AA5-8B84-4684A6E330BD}" type="presParOf" srcId="{3663D181-07EC-4879-8EE0-649E185B7952}" destId="{BA6AA5A8-8F56-4BA8-8364-0EA333286C2C}" srcOrd="0" destOrd="0" presId="urn:microsoft.com/office/officeart/2018/2/layout/IconVerticalSolidList"/>
    <dgm:cxn modelId="{9A9E0B4D-9B7F-4F06-9F04-B5C7A280CD65}" type="presParOf" srcId="{3663D181-07EC-4879-8EE0-649E185B7952}" destId="{B5E445B4-0081-4C4C-B430-4F5AD2A178DD}" srcOrd="1" destOrd="0" presId="urn:microsoft.com/office/officeart/2018/2/layout/IconVerticalSolidList"/>
    <dgm:cxn modelId="{11E7D134-1F74-4503-A89B-B2C63AF1B22F}" type="presParOf" srcId="{3663D181-07EC-4879-8EE0-649E185B7952}" destId="{9D1CF017-841A-4D63-A4F9-BB55B3D431B5}" srcOrd="2" destOrd="0" presId="urn:microsoft.com/office/officeart/2018/2/layout/IconVerticalSolidList"/>
    <dgm:cxn modelId="{7133ABF7-D13F-41AE-90C5-4F010B1DF2A5}" type="presParOf" srcId="{3663D181-07EC-4879-8EE0-649E185B7952}" destId="{12C1DF50-38E5-46BC-AC1C-A0DDA34562DD}" srcOrd="3" destOrd="0" presId="urn:microsoft.com/office/officeart/2018/2/layout/IconVerticalSolidList"/>
    <dgm:cxn modelId="{D9E09379-DA1A-47DC-8691-00D6C26A5011}" type="presParOf" srcId="{7F301857-8569-4B20-BC8B-4F2D17A2AB32}" destId="{39E36E10-108A-4E50-BCA4-27C48D364873}" srcOrd="13" destOrd="0" presId="urn:microsoft.com/office/officeart/2018/2/layout/IconVerticalSolidList"/>
    <dgm:cxn modelId="{92211076-C483-4761-99E1-BB4F17526415}" type="presParOf" srcId="{7F301857-8569-4B20-BC8B-4F2D17A2AB32}" destId="{9E3550A9-A36F-4F14-98B5-FC09F3E1D377}" srcOrd="14" destOrd="0" presId="urn:microsoft.com/office/officeart/2018/2/layout/IconVerticalSolidList"/>
    <dgm:cxn modelId="{F20A438C-DFB2-4A20-9246-3CB6E423ACFE}" type="presParOf" srcId="{9E3550A9-A36F-4F14-98B5-FC09F3E1D377}" destId="{64F5A648-A7D1-41AA-99D9-97D91B0206DC}" srcOrd="0" destOrd="0" presId="urn:microsoft.com/office/officeart/2018/2/layout/IconVerticalSolidList"/>
    <dgm:cxn modelId="{4FBB3445-E3E4-405D-8F4B-CCDDFEA38B40}" type="presParOf" srcId="{9E3550A9-A36F-4F14-98B5-FC09F3E1D377}" destId="{EA5CEBAC-0C69-49B7-ABCB-49F95419B601}" srcOrd="1" destOrd="0" presId="urn:microsoft.com/office/officeart/2018/2/layout/IconVerticalSolidList"/>
    <dgm:cxn modelId="{DFCCF895-4D60-4C61-AEAB-352B1A6806BA}" type="presParOf" srcId="{9E3550A9-A36F-4F14-98B5-FC09F3E1D377}" destId="{EF1F0248-1086-460B-B7A8-23442939202D}" srcOrd="2" destOrd="0" presId="urn:microsoft.com/office/officeart/2018/2/layout/IconVerticalSolidList"/>
    <dgm:cxn modelId="{972A106F-B782-424B-88B5-34D4911AE9EC}" type="presParOf" srcId="{9E3550A9-A36F-4F14-98B5-FC09F3E1D377}" destId="{F8670914-1595-4AFC-9651-973C3B564412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0AA2148-89A5-4B99-8088-475243994DC7}">
      <dsp:nvSpPr>
        <dsp:cNvPr id="0" name=""/>
        <dsp:cNvSpPr/>
      </dsp:nvSpPr>
      <dsp:spPr>
        <a:xfrm>
          <a:off x="1596066" y="246740"/>
          <a:ext cx="2196000" cy="2196000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F50AD66-AA6B-43F2-9A93-566F80DAC949}">
      <dsp:nvSpPr>
        <dsp:cNvPr id="0" name=""/>
        <dsp:cNvSpPr/>
      </dsp:nvSpPr>
      <dsp:spPr>
        <a:xfrm>
          <a:off x="2064066" y="714741"/>
          <a:ext cx="1260000" cy="1260000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9050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A9CDF98-74D2-4F36-A1B6-1E99D226F8DE}">
      <dsp:nvSpPr>
        <dsp:cNvPr id="0" name=""/>
        <dsp:cNvSpPr/>
      </dsp:nvSpPr>
      <dsp:spPr>
        <a:xfrm>
          <a:off x="894066" y="3126741"/>
          <a:ext cx="36000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9558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GB" sz="4400" kern="1200"/>
            <a:t>Individual</a:t>
          </a:r>
          <a:endParaRPr lang="en-US" sz="4400" kern="1200"/>
        </a:p>
      </dsp:txBody>
      <dsp:txXfrm>
        <a:off x="894066" y="3126741"/>
        <a:ext cx="3600000" cy="720000"/>
      </dsp:txXfrm>
    </dsp:sp>
    <dsp:sp modelId="{3A87FC5B-CE9D-4C47-8CD1-542F3C2D753B}">
      <dsp:nvSpPr>
        <dsp:cNvPr id="0" name=""/>
        <dsp:cNvSpPr/>
      </dsp:nvSpPr>
      <dsp:spPr>
        <a:xfrm>
          <a:off x="5826066" y="246740"/>
          <a:ext cx="2196000" cy="2196000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8B59A1A-61C2-4596-B19A-E9E89C515B2C}">
      <dsp:nvSpPr>
        <dsp:cNvPr id="0" name=""/>
        <dsp:cNvSpPr/>
      </dsp:nvSpPr>
      <dsp:spPr>
        <a:xfrm>
          <a:off x="6294066" y="714741"/>
          <a:ext cx="1260000" cy="1260000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9050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862A2CC-B44E-4647-B278-77C4FF17AAFC}">
      <dsp:nvSpPr>
        <dsp:cNvPr id="0" name=""/>
        <dsp:cNvSpPr/>
      </dsp:nvSpPr>
      <dsp:spPr>
        <a:xfrm>
          <a:off x="5124066" y="3126741"/>
          <a:ext cx="36000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9558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GB" sz="4400" kern="1200"/>
            <a:t>group</a:t>
          </a:r>
          <a:endParaRPr lang="en-US" sz="4400" kern="1200"/>
        </a:p>
      </dsp:txBody>
      <dsp:txXfrm>
        <a:off x="5124066" y="3126741"/>
        <a:ext cx="3600000" cy="72000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5E64968-8E3F-4561-ADCA-90F422D88802}">
      <dsp:nvSpPr>
        <dsp:cNvPr id="0" name=""/>
        <dsp:cNvSpPr/>
      </dsp:nvSpPr>
      <dsp:spPr>
        <a:xfrm>
          <a:off x="0" y="4084335"/>
          <a:ext cx="1657201" cy="893552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6000"/>
                <a:lumMod val="100000"/>
              </a:schemeClr>
            </a:gs>
            <a:gs pos="78000">
              <a:schemeClr val="accent2">
                <a:hueOff val="0"/>
                <a:satOff val="0"/>
                <a:lumOff val="0"/>
                <a:alphaOff val="0"/>
                <a:shade val="94000"/>
                <a:lumMod val="94000"/>
              </a:schemeClr>
            </a:gs>
          </a:gsLst>
          <a:lin ang="5400000" scaled="0"/>
        </a:gradFill>
        <a:ln w="1270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7860" tIns="227584" rIns="117860" bIns="227584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/>
            <a:t>Find</a:t>
          </a:r>
        </a:p>
      </dsp:txBody>
      <dsp:txXfrm>
        <a:off x="0" y="4084335"/>
        <a:ext cx="1657201" cy="893552"/>
      </dsp:txXfrm>
    </dsp:sp>
    <dsp:sp modelId="{CA35A8F3-F62A-4C22-894B-83A608B8B319}">
      <dsp:nvSpPr>
        <dsp:cNvPr id="0" name=""/>
        <dsp:cNvSpPr/>
      </dsp:nvSpPr>
      <dsp:spPr>
        <a:xfrm>
          <a:off x="1657201" y="4084335"/>
          <a:ext cx="4971603" cy="893552"/>
        </a:xfrm>
        <a:prstGeom prst="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0848" tIns="228600" rIns="100848" bIns="22860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/>
            <a:t>Find similar lexis or collocations from all texts</a:t>
          </a:r>
        </a:p>
      </dsp:txBody>
      <dsp:txXfrm>
        <a:off x="1657201" y="4084335"/>
        <a:ext cx="4971603" cy="893552"/>
      </dsp:txXfrm>
    </dsp:sp>
    <dsp:sp modelId="{9A5F8153-B38F-4AB3-93FB-04725DBEE683}">
      <dsp:nvSpPr>
        <dsp:cNvPr id="0" name=""/>
        <dsp:cNvSpPr/>
      </dsp:nvSpPr>
      <dsp:spPr>
        <a:xfrm rot="10800000">
          <a:off x="0" y="2723454"/>
          <a:ext cx="1657201" cy="1374284"/>
        </a:xfrm>
        <a:prstGeom prst="upArrowCallout">
          <a:avLst>
            <a:gd name="adj1" fmla="val 5000"/>
            <a:gd name="adj2" fmla="val 10000"/>
            <a:gd name="adj3" fmla="val 15000"/>
            <a:gd name="adj4" fmla="val 64977"/>
          </a:avLst>
        </a:prstGeom>
        <a:gradFill rotWithShape="0">
          <a:gsLst>
            <a:gs pos="0">
              <a:schemeClr val="accent2">
                <a:hueOff val="-988095"/>
                <a:satOff val="4733"/>
                <a:lumOff val="4379"/>
                <a:alphaOff val="0"/>
                <a:tint val="96000"/>
                <a:lumMod val="100000"/>
              </a:schemeClr>
            </a:gs>
            <a:gs pos="78000">
              <a:schemeClr val="accent2">
                <a:hueOff val="-988095"/>
                <a:satOff val="4733"/>
                <a:lumOff val="4379"/>
                <a:alphaOff val="0"/>
                <a:shade val="94000"/>
                <a:lumMod val="94000"/>
              </a:schemeClr>
            </a:gs>
          </a:gsLst>
          <a:lin ang="5400000" scaled="0"/>
        </a:gradFill>
        <a:ln w="12700" cap="rnd" cmpd="sng" algn="ctr">
          <a:solidFill>
            <a:schemeClr val="accent2">
              <a:hueOff val="-988095"/>
              <a:satOff val="4733"/>
              <a:lumOff val="4379"/>
              <a:alphaOff val="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7860" tIns="227584" rIns="117860" bIns="227584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/>
            <a:t>Find</a:t>
          </a:r>
        </a:p>
      </dsp:txBody>
      <dsp:txXfrm rot="-10800000">
        <a:off x="0" y="2723454"/>
        <a:ext cx="1657201" cy="893284"/>
      </dsp:txXfrm>
    </dsp:sp>
    <dsp:sp modelId="{DF7C80C8-AA9F-4B40-A8CE-FC3360D23212}">
      <dsp:nvSpPr>
        <dsp:cNvPr id="0" name=""/>
        <dsp:cNvSpPr/>
      </dsp:nvSpPr>
      <dsp:spPr>
        <a:xfrm>
          <a:off x="1657201" y="2723454"/>
          <a:ext cx="4971603" cy="893284"/>
        </a:xfrm>
        <a:prstGeom prst="rect">
          <a:avLst/>
        </a:prstGeom>
        <a:solidFill>
          <a:schemeClr val="accent2">
            <a:tint val="40000"/>
            <a:alpha val="90000"/>
            <a:hueOff val="-1363946"/>
            <a:satOff val="15036"/>
            <a:lumOff val="1432"/>
            <a:alphaOff val="0"/>
          </a:schemeClr>
        </a:solidFill>
        <a:ln w="12700" cap="rnd" cmpd="sng" algn="ctr">
          <a:solidFill>
            <a:schemeClr val="accent2">
              <a:tint val="40000"/>
              <a:alpha val="90000"/>
              <a:hueOff val="-1363946"/>
              <a:satOff val="15036"/>
              <a:lumOff val="1432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0848" tIns="228600" rIns="100848" bIns="22860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/>
            <a:t>Find challenging or new phrases</a:t>
          </a:r>
        </a:p>
      </dsp:txBody>
      <dsp:txXfrm>
        <a:off x="1657201" y="2723454"/>
        <a:ext cx="4971603" cy="893284"/>
      </dsp:txXfrm>
    </dsp:sp>
    <dsp:sp modelId="{C83C4A2F-6469-4972-AB02-D2C788051FC7}">
      <dsp:nvSpPr>
        <dsp:cNvPr id="0" name=""/>
        <dsp:cNvSpPr/>
      </dsp:nvSpPr>
      <dsp:spPr>
        <a:xfrm rot="10800000">
          <a:off x="0" y="1362573"/>
          <a:ext cx="1657201" cy="1374284"/>
        </a:xfrm>
        <a:prstGeom prst="upArrowCallout">
          <a:avLst>
            <a:gd name="adj1" fmla="val 5000"/>
            <a:gd name="adj2" fmla="val 10000"/>
            <a:gd name="adj3" fmla="val 15000"/>
            <a:gd name="adj4" fmla="val 64977"/>
          </a:avLst>
        </a:prstGeom>
        <a:gradFill rotWithShape="0">
          <a:gsLst>
            <a:gs pos="0">
              <a:schemeClr val="accent2">
                <a:hueOff val="-1976191"/>
                <a:satOff val="9467"/>
                <a:lumOff val="8758"/>
                <a:alphaOff val="0"/>
                <a:tint val="96000"/>
                <a:lumMod val="100000"/>
              </a:schemeClr>
            </a:gs>
            <a:gs pos="78000">
              <a:schemeClr val="accent2">
                <a:hueOff val="-1976191"/>
                <a:satOff val="9467"/>
                <a:lumOff val="8758"/>
                <a:alphaOff val="0"/>
                <a:shade val="94000"/>
                <a:lumMod val="94000"/>
              </a:schemeClr>
            </a:gs>
          </a:gsLst>
          <a:lin ang="5400000" scaled="0"/>
        </a:gradFill>
        <a:ln w="12700" cap="rnd" cmpd="sng" algn="ctr">
          <a:solidFill>
            <a:schemeClr val="accent2">
              <a:hueOff val="-1976191"/>
              <a:satOff val="9467"/>
              <a:lumOff val="8758"/>
              <a:alphaOff val="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7860" tIns="227584" rIns="117860" bIns="227584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/>
            <a:t>Explain</a:t>
          </a:r>
        </a:p>
      </dsp:txBody>
      <dsp:txXfrm rot="-10800000">
        <a:off x="0" y="1362573"/>
        <a:ext cx="1657201" cy="893284"/>
      </dsp:txXfrm>
    </dsp:sp>
    <dsp:sp modelId="{506E76BC-938D-408E-8143-083C8D74B55E}">
      <dsp:nvSpPr>
        <dsp:cNvPr id="0" name=""/>
        <dsp:cNvSpPr/>
      </dsp:nvSpPr>
      <dsp:spPr>
        <a:xfrm>
          <a:off x="1657201" y="1362573"/>
          <a:ext cx="4971603" cy="893284"/>
        </a:xfrm>
        <a:prstGeom prst="rect">
          <a:avLst/>
        </a:prstGeom>
        <a:solidFill>
          <a:schemeClr val="accent2">
            <a:tint val="40000"/>
            <a:alpha val="90000"/>
            <a:hueOff val="-2727893"/>
            <a:satOff val="30071"/>
            <a:lumOff val="2864"/>
            <a:alphaOff val="0"/>
          </a:schemeClr>
        </a:solidFill>
        <a:ln w="12700" cap="rnd" cmpd="sng" algn="ctr">
          <a:solidFill>
            <a:schemeClr val="accent2">
              <a:tint val="40000"/>
              <a:alpha val="90000"/>
              <a:hueOff val="-2727893"/>
              <a:satOff val="30071"/>
              <a:lumOff val="2864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0848" tIns="228600" rIns="100848" bIns="22860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/>
            <a:t>Explain their meaning or purpose</a:t>
          </a:r>
        </a:p>
      </dsp:txBody>
      <dsp:txXfrm>
        <a:off x="1657201" y="1362573"/>
        <a:ext cx="4971603" cy="893284"/>
      </dsp:txXfrm>
    </dsp:sp>
    <dsp:sp modelId="{65D6B300-3EE7-449B-9893-271154D20C5A}">
      <dsp:nvSpPr>
        <dsp:cNvPr id="0" name=""/>
        <dsp:cNvSpPr/>
      </dsp:nvSpPr>
      <dsp:spPr>
        <a:xfrm rot="10800000">
          <a:off x="0" y="1692"/>
          <a:ext cx="1657201" cy="1374284"/>
        </a:xfrm>
        <a:prstGeom prst="upArrowCallout">
          <a:avLst>
            <a:gd name="adj1" fmla="val 5000"/>
            <a:gd name="adj2" fmla="val 10000"/>
            <a:gd name="adj3" fmla="val 15000"/>
            <a:gd name="adj4" fmla="val 64977"/>
          </a:avLst>
        </a:prstGeom>
        <a:gradFill rotWithShape="0">
          <a:gsLst>
            <a:gs pos="0">
              <a:schemeClr val="accent2">
                <a:hueOff val="-2964286"/>
                <a:satOff val="14200"/>
                <a:lumOff val="13137"/>
                <a:alphaOff val="0"/>
                <a:tint val="96000"/>
                <a:lumMod val="100000"/>
              </a:schemeClr>
            </a:gs>
            <a:gs pos="78000">
              <a:schemeClr val="accent2">
                <a:hueOff val="-2964286"/>
                <a:satOff val="14200"/>
                <a:lumOff val="13137"/>
                <a:alphaOff val="0"/>
                <a:shade val="94000"/>
                <a:lumMod val="94000"/>
              </a:schemeClr>
            </a:gs>
          </a:gsLst>
          <a:lin ang="5400000" scaled="0"/>
        </a:gradFill>
        <a:ln w="12700" cap="rnd" cmpd="sng" algn="ctr">
          <a:solidFill>
            <a:schemeClr val="accent2">
              <a:hueOff val="-2964286"/>
              <a:satOff val="14200"/>
              <a:lumOff val="13137"/>
              <a:alphaOff val="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7860" tIns="227584" rIns="117860" bIns="227584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/>
            <a:t>Identify</a:t>
          </a:r>
        </a:p>
      </dsp:txBody>
      <dsp:txXfrm rot="-10800000">
        <a:off x="0" y="1692"/>
        <a:ext cx="1657201" cy="893284"/>
      </dsp:txXfrm>
    </dsp:sp>
    <dsp:sp modelId="{A7BFAD85-B112-47C8-9BE5-3902131CC3BD}">
      <dsp:nvSpPr>
        <dsp:cNvPr id="0" name=""/>
        <dsp:cNvSpPr/>
      </dsp:nvSpPr>
      <dsp:spPr>
        <a:xfrm>
          <a:off x="1657201" y="1692"/>
          <a:ext cx="4971603" cy="893284"/>
        </a:xfrm>
        <a:prstGeom prst="rect">
          <a:avLst/>
        </a:prstGeom>
        <a:solidFill>
          <a:schemeClr val="accent2">
            <a:tint val="40000"/>
            <a:alpha val="90000"/>
            <a:hueOff val="-4091839"/>
            <a:satOff val="45107"/>
            <a:lumOff val="4296"/>
            <a:alphaOff val="0"/>
          </a:schemeClr>
        </a:solidFill>
        <a:ln w="12700" cap="rnd" cmpd="sng" algn="ctr">
          <a:solidFill>
            <a:schemeClr val="accent2">
              <a:tint val="40000"/>
              <a:alpha val="90000"/>
              <a:hueOff val="-4091839"/>
              <a:satOff val="45107"/>
              <a:lumOff val="4296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0848" tIns="228600" rIns="100848" bIns="22860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/>
            <a:t>Identify key vocabulary</a:t>
          </a:r>
        </a:p>
      </dsp:txBody>
      <dsp:txXfrm>
        <a:off x="1657201" y="1692"/>
        <a:ext cx="4971603" cy="893284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F4EEEFC-8A0C-44B3-9C08-1DA5CB4BECA7}">
      <dsp:nvSpPr>
        <dsp:cNvPr id="0" name=""/>
        <dsp:cNvSpPr/>
      </dsp:nvSpPr>
      <dsp:spPr>
        <a:xfrm>
          <a:off x="3984529" y="769712"/>
          <a:ext cx="593052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232699" y="45719"/>
              </a:lnTo>
            </a:path>
            <a:path>
              <a:moveTo>
                <a:pt x="360353" y="45719"/>
              </a:moveTo>
              <a:lnTo>
                <a:pt x="593052" y="45720"/>
              </a:lnTo>
            </a:path>
          </a:pathLst>
        </a:custGeom>
        <a:noFill/>
        <a:ln w="1270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/>
            <a:t>1</a:t>
          </a:r>
        </a:p>
      </dsp:txBody>
      <dsp:txXfrm>
        <a:off x="4217229" y="720325"/>
        <a:ext cx="127653" cy="190213"/>
      </dsp:txXfrm>
    </dsp:sp>
    <dsp:sp modelId="{FD3FBBC6-8EC1-4286-BB87-E1272B573192}">
      <dsp:nvSpPr>
        <dsp:cNvPr id="0" name=""/>
        <dsp:cNvSpPr/>
      </dsp:nvSpPr>
      <dsp:spPr>
        <a:xfrm>
          <a:off x="1274797" y="1973"/>
          <a:ext cx="2711532" cy="1626919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2867" tIns="139468" rIns="132867" bIns="139468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kern="1200"/>
            <a:t>Discover personal experiences</a:t>
          </a:r>
          <a:endParaRPr lang="en-US" sz="1800" kern="1200"/>
        </a:p>
      </dsp:txBody>
      <dsp:txXfrm>
        <a:off x="1274797" y="1973"/>
        <a:ext cx="2711532" cy="1626919"/>
      </dsp:txXfrm>
    </dsp:sp>
    <dsp:sp modelId="{53EB05FF-A8EE-4004-999D-CAB947597737}">
      <dsp:nvSpPr>
        <dsp:cNvPr id="0" name=""/>
        <dsp:cNvSpPr/>
      </dsp:nvSpPr>
      <dsp:spPr>
        <a:xfrm>
          <a:off x="2630563" y="1627092"/>
          <a:ext cx="3335184" cy="593052"/>
        </a:xfrm>
        <a:custGeom>
          <a:avLst/>
          <a:gdLst/>
          <a:ahLst/>
          <a:cxnLst/>
          <a:rect l="0" t="0" r="0" b="0"/>
          <a:pathLst>
            <a:path>
              <a:moveTo>
                <a:pt x="3335184" y="0"/>
              </a:moveTo>
              <a:lnTo>
                <a:pt x="3335184" y="313626"/>
              </a:lnTo>
              <a:lnTo>
                <a:pt x="0" y="313626"/>
              </a:lnTo>
              <a:lnTo>
                <a:pt x="0" y="593052"/>
              </a:lnTo>
            </a:path>
          </a:pathLst>
        </a:custGeom>
        <a:noFill/>
        <a:ln w="12700" cap="rnd" cmpd="sng" algn="ctr">
          <a:solidFill>
            <a:schemeClr val="accent2">
              <a:hueOff val="-1482143"/>
              <a:satOff val="7100"/>
              <a:lumOff val="6569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/>
            <a:t>2</a:t>
          </a:r>
        </a:p>
      </dsp:txBody>
      <dsp:txXfrm>
        <a:off x="4213331" y="1828511"/>
        <a:ext cx="169649" cy="190213"/>
      </dsp:txXfrm>
    </dsp:sp>
    <dsp:sp modelId="{8F4673FF-DC22-4182-98AB-5D2B7E80504B}">
      <dsp:nvSpPr>
        <dsp:cNvPr id="0" name=""/>
        <dsp:cNvSpPr/>
      </dsp:nvSpPr>
      <dsp:spPr>
        <a:xfrm>
          <a:off x="4609982" y="1973"/>
          <a:ext cx="2711532" cy="1626919"/>
        </a:xfrm>
        <a:prstGeom prst="rect">
          <a:avLst/>
        </a:prstGeom>
        <a:solidFill>
          <a:schemeClr val="accent2">
            <a:hueOff val="-988095"/>
            <a:satOff val="4733"/>
            <a:lumOff val="4379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2867" tIns="139468" rIns="132867" bIns="139468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kern="1200"/>
            <a:t>Cross cultural implications</a:t>
          </a:r>
          <a:endParaRPr lang="en-US" sz="1800" kern="1200"/>
        </a:p>
      </dsp:txBody>
      <dsp:txXfrm>
        <a:off x="4609982" y="1973"/>
        <a:ext cx="2711532" cy="1626919"/>
      </dsp:txXfrm>
    </dsp:sp>
    <dsp:sp modelId="{189352FC-B52C-46C9-B8BD-C357CB7C37DF}">
      <dsp:nvSpPr>
        <dsp:cNvPr id="0" name=""/>
        <dsp:cNvSpPr/>
      </dsp:nvSpPr>
      <dsp:spPr>
        <a:xfrm>
          <a:off x="3984529" y="3020284"/>
          <a:ext cx="593052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232699" y="45719"/>
              </a:lnTo>
            </a:path>
            <a:path>
              <a:moveTo>
                <a:pt x="360353" y="45719"/>
              </a:moveTo>
              <a:lnTo>
                <a:pt x="593052" y="45720"/>
              </a:lnTo>
            </a:path>
          </a:pathLst>
        </a:custGeom>
        <a:noFill/>
        <a:ln w="12700" cap="rnd" cmpd="sng" algn="ctr">
          <a:solidFill>
            <a:schemeClr val="accent2">
              <a:hueOff val="-2964286"/>
              <a:satOff val="14200"/>
              <a:lumOff val="13137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/>
            <a:t>3</a:t>
          </a:r>
        </a:p>
      </dsp:txBody>
      <dsp:txXfrm>
        <a:off x="4217229" y="2970897"/>
        <a:ext cx="127653" cy="190213"/>
      </dsp:txXfrm>
    </dsp:sp>
    <dsp:sp modelId="{76180154-C4AF-433D-8AE3-94DBDE59F920}">
      <dsp:nvSpPr>
        <dsp:cNvPr id="0" name=""/>
        <dsp:cNvSpPr/>
      </dsp:nvSpPr>
      <dsp:spPr>
        <a:xfrm>
          <a:off x="1274797" y="2252544"/>
          <a:ext cx="2711532" cy="1626919"/>
        </a:xfrm>
        <a:prstGeom prst="rect">
          <a:avLst/>
        </a:prstGeom>
        <a:solidFill>
          <a:schemeClr val="accent2">
            <a:hueOff val="-1976191"/>
            <a:satOff val="9467"/>
            <a:lumOff val="8758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2867" tIns="139468" rIns="132867" bIns="139468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kern="1200" dirty="0"/>
            <a:t>Compare and contrast differences/similarities</a:t>
          </a:r>
          <a:endParaRPr lang="en-US" sz="1800" kern="1200" dirty="0"/>
        </a:p>
      </dsp:txBody>
      <dsp:txXfrm>
        <a:off x="1274797" y="2252544"/>
        <a:ext cx="2711532" cy="1626919"/>
      </dsp:txXfrm>
    </dsp:sp>
    <dsp:sp modelId="{340E888E-F711-46FA-A548-160501A6CA33}">
      <dsp:nvSpPr>
        <dsp:cNvPr id="0" name=""/>
        <dsp:cNvSpPr/>
      </dsp:nvSpPr>
      <dsp:spPr>
        <a:xfrm>
          <a:off x="4609982" y="2252544"/>
          <a:ext cx="2711532" cy="1626919"/>
        </a:xfrm>
        <a:prstGeom prst="rect">
          <a:avLst/>
        </a:prstGeom>
        <a:solidFill>
          <a:schemeClr val="accent2">
            <a:hueOff val="-2964286"/>
            <a:satOff val="14200"/>
            <a:lumOff val="13137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2867" tIns="139468" rIns="132867" bIns="139468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kern="1200"/>
            <a:t>Demonstrate individual vs group responsibilities</a:t>
          </a:r>
          <a:endParaRPr lang="en-US" sz="1800" kern="1200"/>
        </a:p>
      </dsp:txBody>
      <dsp:txXfrm>
        <a:off x="4609982" y="2252544"/>
        <a:ext cx="2711532" cy="1626919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11E95A5-6A19-40B5-9F0D-5422AB2E7032}">
      <dsp:nvSpPr>
        <dsp:cNvPr id="0" name=""/>
        <dsp:cNvSpPr/>
      </dsp:nvSpPr>
      <dsp:spPr>
        <a:xfrm>
          <a:off x="333420" y="1035295"/>
          <a:ext cx="1028302" cy="1028302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89A6699-68B5-4A71-AE29-15B4730387D1}">
      <dsp:nvSpPr>
        <dsp:cNvPr id="0" name=""/>
        <dsp:cNvSpPr/>
      </dsp:nvSpPr>
      <dsp:spPr>
        <a:xfrm>
          <a:off x="552567" y="1254442"/>
          <a:ext cx="590009" cy="590009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9050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0B56C2C-5DD0-4CE3-B885-2B89F1FB357B}">
      <dsp:nvSpPr>
        <dsp:cNvPr id="0" name=""/>
        <dsp:cNvSpPr/>
      </dsp:nvSpPr>
      <dsp:spPr>
        <a:xfrm>
          <a:off x="4701" y="2383889"/>
          <a:ext cx="1685742" cy="67429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GB" sz="1600" kern="1200"/>
            <a:t>Guide the discussion</a:t>
          </a:r>
          <a:endParaRPr lang="en-US" sz="1600" kern="1200"/>
        </a:p>
      </dsp:txBody>
      <dsp:txXfrm>
        <a:off x="4701" y="2383889"/>
        <a:ext cx="1685742" cy="674296"/>
      </dsp:txXfrm>
    </dsp:sp>
    <dsp:sp modelId="{EB671411-DD72-450E-A942-D9BAF74A64EA}">
      <dsp:nvSpPr>
        <dsp:cNvPr id="0" name=""/>
        <dsp:cNvSpPr/>
      </dsp:nvSpPr>
      <dsp:spPr>
        <a:xfrm>
          <a:off x="2314168" y="1035295"/>
          <a:ext cx="1028302" cy="1028302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28A9275-2BFB-494B-8462-E5931C817A6B}">
      <dsp:nvSpPr>
        <dsp:cNvPr id="0" name=""/>
        <dsp:cNvSpPr/>
      </dsp:nvSpPr>
      <dsp:spPr>
        <a:xfrm>
          <a:off x="2533314" y="1254442"/>
          <a:ext cx="590009" cy="590009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9050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214CFCA-F436-4747-9F87-D67DB56E6980}">
      <dsp:nvSpPr>
        <dsp:cNvPr id="0" name=""/>
        <dsp:cNvSpPr/>
      </dsp:nvSpPr>
      <dsp:spPr>
        <a:xfrm>
          <a:off x="1985448" y="2383889"/>
          <a:ext cx="1685742" cy="67429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GB" sz="1600" kern="1200"/>
            <a:t>Ask 6 questions (2 each)</a:t>
          </a:r>
          <a:endParaRPr lang="en-US" sz="1600" kern="1200"/>
        </a:p>
      </dsp:txBody>
      <dsp:txXfrm>
        <a:off x="1985448" y="2383889"/>
        <a:ext cx="1685742" cy="674296"/>
      </dsp:txXfrm>
    </dsp:sp>
    <dsp:sp modelId="{3F803235-BE50-4ED0-8E0D-99BF252D0989}">
      <dsp:nvSpPr>
        <dsp:cNvPr id="0" name=""/>
        <dsp:cNvSpPr/>
      </dsp:nvSpPr>
      <dsp:spPr>
        <a:xfrm>
          <a:off x="4294915" y="1035295"/>
          <a:ext cx="1028302" cy="1028302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5C052AA-4512-4E5E-91C5-01BB8242A114}">
      <dsp:nvSpPr>
        <dsp:cNvPr id="0" name=""/>
        <dsp:cNvSpPr/>
      </dsp:nvSpPr>
      <dsp:spPr>
        <a:xfrm>
          <a:off x="4514061" y="1254442"/>
          <a:ext cx="590009" cy="590009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9050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5AE712A-4896-4740-9B73-3181F9374296}">
      <dsp:nvSpPr>
        <dsp:cNvPr id="0" name=""/>
        <dsp:cNvSpPr/>
      </dsp:nvSpPr>
      <dsp:spPr>
        <a:xfrm>
          <a:off x="3966195" y="2383889"/>
          <a:ext cx="1685742" cy="67429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GB" sz="1600" kern="1200"/>
            <a:t>Make sure everyone speaks</a:t>
          </a:r>
          <a:endParaRPr lang="en-US" sz="1600" kern="1200"/>
        </a:p>
      </dsp:txBody>
      <dsp:txXfrm>
        <a:off x="3966195" y="2383889"/>
        <a:ext cx="1685742" cy="674296"/>
      </dsp:txXfrm>
    </dsp:sp>
    <dsp:sp modelId="{2320DACC-B595-4DA0-A1D7-DBACC3AF4664}">
      <dsp:nvSpPr>
        <dsp:cNvPr id="0" name=""/>
        <dsp:cNvSpPr/>
      </dsp:nvSpPr>
      <dsp:spPr>
        <a:xfrm>
          <a:off x="6275662" y="1035295"/>
          <a:ext cx="1028302" cy="1028302"/>
        </a:xfrm>
        <a:prstGeom prst="ellips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53078C0-5F30-455C-8FA3-AD2E49BB6322}">
      <dsp:nvSpPr>
        <dsp:cNvPr id="0" name=""/>
        <dsp:cNvSpPr/>
      </dsp:nvSpPr>
      <dsp:spPr>
        <a:xfrm>
          <a:off x="6494808" y="1254442"/>
          <a:ext cx="590009" cy="590009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9050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FEC140A-5B17-43AB-BD51-C9B56CF91CC3}">
      <dsp:nvSpPr>
        <dsp:cNvPr id="0" name=""/>
        <dsp:cNvSpPr/>
      </dsp:nvSpPr>
      <dsp:spPr>
        <a:xfrm>
          <a:off x="5946942" y="2383889"/>
          <a:ext cx="1685742" cy="67429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GB" sz="1600" kern="1200"/>
            <a:t>Join in themselves</a:t>
          </a:r>
          <a:endParaRPr lang="en-US" sz="1600" kern="1200"/>
        </a:p>
      </dsp:txBody>
      <dsp:txXfrm>
        <a:off x="5946942" y="2383889"/>
        <a:ext cx="1685742" cy="674296"/>
      </dsp:txXfrm>
    </dsp:sp>
    <dsp:sp modelId="{F666B2B6-F8E1-42A1-99DB-EDA30BE0A17F}">
      <dsp:nvSpPr>
        <dsp:cNvPr id="0" name=""/>
        <dsp:cNvSpPr/>
      </dsp:nvSpPr>
      <dsp:spPr>
        <a:xfrm>
          <a:off x="8256409" y="1035295"/>
          <a:ext cx="1028302" cy="1028302"/>
        </a:xfrm>
        <a:prstGeom prst="ellipse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C27E6B2-D17A-41B2-94CD-16B5E2B2D638}">
      <dsp:nvSpPr>
        <dsp:cNvPr id="0" name=""/>
        <dsp:cNvSpPr/>
      </dsp:nvSpPr>
      <dsp:spPr>
        <a:xfrm>
          <a:off x="8475555" y="1254442"/>
          <a:ext cx="590009" cy="590009"/>
        </a:xfrm>
        <a:prstGeom prst="rect">
          <a:avLst/>
        </a:prstGeom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 w="19050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6E242F6-4267-42A7-8EF8-F5D2FC3BE87B}">
      <dsp:nvSpPr>
        <dsp:cNvPr id="0" name=""/>
        <dsp:cNvSpPr/>
      </dsp:nvSpPr>
      <dsp:spPr>
        <a:xfrm>
          <a:off x="7927689" y="2383889"/>
          <a:ext cx="1685742" cy="67429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GB" sz="1600" kern="1200"/>
            <a:t>Ensure team members follow their team role</a:t>
          </a:r>
          <a:endParaRPr lang="en-US" sz="1600" kern="1200"/>
        </a:p>
      </dsp:txBody>
      <dsp:txXfrm>
        <a:off x="7927689" y="2383889"/>
        <a:ext cx="1685742" cy="674296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0ED15BC-13DF-4451-BC87-BFFF85B3ABEA}">
      <dsp:nvSpPr>
        <dsp:cNvPr id="0" name=""/>
        <dsp:cNvSpPr/>
      </dsp:nvSpPr>
      <dsp:spPr>
        <a:xfrm>
          <a:off x="0" y="328998"/>
          <a:ext cx="8596312" cy="554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65DC614-5712-4278-BDFE-EFBB1822377E}">
      <dsp:nvSpPr>
        <dsp:cNvPr id="0" name=""/>
        <dsp:cNvSpPr/>
      </dsp:nvSpPr>
      <dsp:spPr>
        <a:xfrm>
          <a:off x="429815" y="4278"/>
          <a:ext cx="6017418" cy="64944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7444" tIns="0" rIns="227444" bIns="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200" kern="1200"/>
            <a:t>Leader</a:t>
          </a:r>
          <a:endParaRPr lang="en-US" sz="2200" kern="1200"/>
        </a:p>
      </dsp:txBody>
      <dsp:txXfrm>
        <a:off x="461518" y="35981"/>
        <a:ext cx="5954012" cy="586034"/>
      </dsp:txXfrm>
    </dsp:sp>
    <dsp:sp modelId="{FE9D1AA4-9AAC-4A22-B257-0FDD2648E5AE}">
      <dsp:nvSpPr>
        <dsp:cNvPr id="0" name=""/>
        <dsp:cNvSpPr/>
      </dsp:nvSpPr>
      <dsp:spPr>
        <a:xfrm>
          <a:off x="0" y="1326918"/>
          <a:ext cx="8596312" cy="554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2">
              <a:hueOff val="-988095"/>
              <a:satOff val="4733"/>
              <a:lumOff val="4379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69E2E5F-19EA-400C-BE1E-4FCD0E6C18A7}">
      <dsp:nvSpPr>
        <dsp:cNvPr id="0" name=""/>
        <dsp:cNvSpPr/>
      </dsp:nvSpPr>
      <dsp:spPr>
        <a:xfrm>
          <a:off x="429815" y="1002198"/>
          <a:ext cx="6017418" cy="649440"/>
        </a:xfrm>
        <a:prstGeom prst="roundRect">
          <a:avLst/>
        </a:prstGeom>
        <a:solidFill>
          <a:schemeClr val="accent2">
            <a:hueOff val="-988095"/>
            <a:satOff val="4733"/>
            <a:lumOff val="4379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7444" tIns="0" rIns="227444" bIns="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200" kern="1200"/>
            <a:t>Summariser</a:t>
          </a:r>
          <a:endParaRPr lang="en-US" sz="2200" kern="1200"/>
        </a:p>
      </dsp:txBody>
      <dsp:txXfrm>
        <a:off x="461518" y="1033901"/>
        <a:ext cx="5954012" cy="586034"/>
      </dsp:txXfrm>
    </dsp:sp>
    <dsp:sp modelId="{56452D9A-538E-495A-A076-9B5ABCB5E90B}">
      <dsp:nvSpPr>
        <dsp:cNvPr id="0" name=""/>
        <dsp:cNvSpPr/>
      </dsp:nvSpPr>
      <dsp:spPr>
        <a:xfrm>
          <a:off x="0" y="2324838"/>
          <a:ext cx="8596312" cy="554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2">
              <a:hueOff val="-1976191"/>
              <a:satOff val="9467"/>
              <a:lumOff val="875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7E97AFA-033C-484C-B391-35D783F6726C}">
      <dsp:nvSpPr>
        <dsp:cNvPr id="0" name=""/>
        <dsp:cNvSpPr/>
      </dsp:nvSpPr>
      <dsp:spPr>
        <a:xfrm>
          <a:off x="429815" y="2000118"/>
          <a:ext cx="6017418" cy="649440"/>
        </a:xfrm>
        <a:prstGeom prst="roundRect">
          <a:avLst/>
        </a:prstGeom>
        <a:solidFill>
          <a:schemeClr val="accent2">
            <a:hueOff val="-1976191"/>
            <a:satOff val="9467"/>
            <a:lumOff val="8758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7444" tIns="0" rIns="227444" bIns="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200" kern="1200"/>
            <a:t>Culture Connector</a:t>
          </a:r>
          <a:endParaRPr lang="en-US" sz="2200" kern="1200"/>
        </a:p>
      </dsp:txBody>
      <dsp:txXfrm>
        <a:off x="461518" y="2031821"/>
        <a:ext cx="5954012" cy="586034"/>
      </dsp:txXfrm>
    </dsp:sp>
    <dsp:sp modelId="{EDF94CBD-9AD6-4D7D-9390-567E39EEDCF3}">
      <dsp:nvSpPr>
        <dsp:cNvPr id="0" name=""/>
        <dsp:cNvSpPr/>
      </dsp:nvSpPr>
      <dsp:spPr>
        <a:xfrm>
          <a:off x="0" y="3322758"/>
          <a:ext cx="8596312" cy="554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2">
              <a:hueOff val="-2964286"/>
              <a:satOff val="14200"/>
              <a:lumOff val="13137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8F5E36A-C6EA-4B41-ACA3-49526CF17E01}">
      <dsp:nvSpPr>
        <dsp:cNvPr id="0" name=""/>
        <dsp:cNvSpPr/>
      </dsp:nvSpPr>
      <dsp:spPr>
        <a:xfrm>
          <a:off x="429815" y="2998038"/>
          <a:ext cx="6017418" cy="649440"/>
        </a:xfrm>
        <a:prstGeom prst="roundRect">
          <a:avLst/>
        </a:prstGeom>
        <a:solidFill>
          <a:schemeClr val="accent2">
            <a:hueOff val="-2964286"/>
            <a:satOff val="14200"/>
            <a:lumOff val="13137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7444" tIns="0" rIns="227444" bIns="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200" kern="1200"/>
            <a:t>Word Champion</a:t>
          </a:r>
          <a:endParaRPr lang="en-US" sz="2200" kern="1200"/>
        </a:p>
      </dsp:txBody>
      <dsp:txXfrm>
        <a:off x="461518" y="3029741"/>
        <a:ext cx="5954012" cy="586034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D12C160-080E-4E01-819B-AC18DCA1F329}">
      <dsp:nvSpPr>
        <dsp:cNvPr id="0" name=""/>
        <dsp:cNvSpPr/>
      </dsp:nvSpPr>
      <dsp:spPr>
        <a:xfrm>
          <a:off x="0" y="607"/>
          <a:ext cx="6628804" cy="510601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6EAE2A8-1DBA-4B14-A58F-05521117D77F}">
      <dsp:nvSpPr>
        <dsp:cNvPr id="0" name=""/>
        <dsp:cNvSpPr/>
      </dsp:nvSpPr>
      <dsp:spPr>
        <a:xfrm>
          <a:off x="154456" y="115493"/>
          <a:ext cx="280830" cy="280830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9050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26952DF-15D5-4FE6-BD9F-54122496DEDB}">
      <dsp:nvSpPr>
        <dsp:cNvPr id="0" name=""/>
        <dsp:cNvSpPr/>
      </dsp:nvSpPr>
      <dsp:spPr>
        <a:xfrm>
          <a:off x="589744" y="607"/>
          <a:ext cx="6039059" cy="51060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4039" tIns="54039" rIns="54039" bIns="54039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kern="1200"/>
            <a:t>Asking for and Giving Opinions</a:t>
          </a:r>
          <a:endParaRPr lang="en-US" sz="1600" kern="1200"/>
        </a:p>
      </dsp:txBody>
      <dsp:txXfrm>
        <a:off x="589744" y="607"/>
        <a:ext cx="6039059" cy="510601"/>
      </dsp:txXfrm>
    </dsp:sp>
    <dsp:sp modelId="{4EAB38E5-0990-4AB8-83F2-83E325E95962}">
      <dsp:nvSpPr>
        <dsp:cNvPr id="0" name=""/>
        <dsp:cNvSpPr/>
      </dsp:nvSpPr>
      <dsp:spPr>
        <a:xfrm>
          <a:off x="0" y="638859"/>
          <a:ext cx="6628804" cy="510601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5F56066-2EA5-4257-8C1A-30C185114C07}">
      <dsp:nvSpPr>
        <dsp:cNvPr id="0" name=""/>
        <dsp:cNvSpPr/>
      </dsp:nvSpPr>
      <dsp:spPr>
        <a:xfrm>
          <a:off x="154456" y="753745"/>
          <a:ext cx="280830" cy="280830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9050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8DACF3A-3028-41A8-BCF9-A531B3EEE2B5}">
      <dsp:nvSpPr>
        <dsp:cNvPr id="0" name=""/>
        <dsp:cNvSpPr/>
      </dsp:nvSpPr>
      <dsp:spPr>
        <a:xfrm>
          <a:off x="589744" y="638859"/>
          <a:ext cx="6039059" cy="51060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4039" tIns="54039" rIns="54039" bIns="54039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kern="1200"/>
            <a:t>Giving and asking for explanation</a:t>
          </a:r>
          <a:endParaRPr lang="en-US" sz="1600" kern="1200"/>
        </a:p>
      </dsp:txBody>
      <dsp:txXfrm>
        <a:off x="589744" y="638859"/>
        <a:ext cx="6039059" cy="510601"/>
      </dsp:txXfrm>
    </dsp:sp>
    <dsp:sp modelId="{89659A91-518F-49BE-BEE9-55634B578DF7}">
      <dsp:nvSpPr>
        <dsp:cNvPr id="0" name=""/>
        <dsp:cNvSpPr/>
      </dsp:nvSpPr>
      <dsp:spPr>
        <a:xfrm>
          <a:off x="0" y="1277111"/>
          <a:ext cx="6628804" cy="510601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4247673-95AC-4BF5-8895-BA735E2EA85E}">
      <dsp:nvSpPr>
        <dsp:cNvPr id="0" name=""/>
        <dsp:cNvSpPr/>
      </dsp:nvSpPr>
      <dsp:spPr>
        <a:xfrm>
          <a:off x="154456" y="1391997"/>
          <a:ext cx="280830" cy="280830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9050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F1167DB-08C3-48FA-9D2D-5DCE7AEADB1C}">
      <dsp:nvSpPr>
        <dsp:cNvPr id="0" name=""/>
        <dsp:cNvSpPr/>
      </dsp:nvSpPr>
      <dsp:spPr>
        <a:xfrm>
          <a:off x="589744" y="1277111"/>
          <a:ext cx="6039059" cy="51060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4039" tIns="54039" rIns="54039" bIns="54039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kern="1200"/>
            <a:t>Providing a reason and evidence</a:t>
          </a:r>
          <a:endParaRPr lang="en-US" sz="1600" kern="1200"/>
        </a:p>
      </dsp:txBody>
      <dsp:txXfrm>
        <a:off x="589744" y="1277111"/>
        <a:ext cx="6039059" cy="510601"/>
      </dsp:txXfrm>
    </dsp:sp>
    <dsp:sp modelId="{8DF081F2-5AF2-48C7-8E72-39D6DB61B2AA}">
      <dsp:nvSpPr>
        <dsp:cNvPr id="0" name=""/>
        <dsp:cNvSpPr/>
      </dsp:nvSpPr>
      <dsp:spPr>
        <a:xfrm>
          <a:off x="0" y="1915363"/>
          <a:ext cx="6628804" cy="510601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978FD9B-CBE6-40A2-B0CC-4F1718658338}">
      <dsp:nvSpPr>
        <dsp:cNvPr id="0" name=""/>
        <dsp:cNvSpPr/>
      </dsp:nvSpPr>
      <dsp:spPr>
        <a:xfrm>
          <a:off x="154456" y="2030249"/>
          <a:ext cx="280830" cy="280830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9050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24BD186-FE4C-4AE1-9DE0-C5FB0F62A45D}">
      <dsp:nvSpPr>
        <dsp:cNvPr id="0" name=""/>
        <dsp:cNvSpPr/>
      </dsp:nvSpPr>
      <dsp:spPr>
        <a:xfrm>
          <a:off x="589744" y="1915363"/>
          <a:ext cx="6039059" cy="51060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4039" tIns="54039" rIns="54039" bIns="54039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kern="1200"/>
            <a:t>Disagreeing Polite vs Strong</a:t>
          </a:r>
          <a:endParaRPr lang="en-US" sz="1600" kern="1200"/>
        </a:p>
      </dsp:txBody>
      <dsp:txXfrm>
        <a:off x="589744" y="1915363"/>
        <a:ext cx="6039059" cy="510601"/>
      </dsp:txXfrm>
    </dsp:sp>
    <dsp:sp modelId="{0E7A88AC-DBAE-4968-B897-323E0A3F8226}">
      <dsp:nvSpPr>
        <dsp:cNvPr id="0" name=""/>
        <dsp:cNvSpPr/>
      </dsp:nvSpPr>
      <dsp:spPr>
        <a:xfrm>
          <a:off x="0" y="2553615"/>
          <a:ext cx="6628804" cy="510601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855016D-BAB8-4052-A46C-02073D691BCC}">
      <dsp:nvSpPr>
        <dsp:cNvPr id="0" name=""/>
        <dsp:cNvSpPr/>
      </dsp:nvSpPr>
      <dsp:spPr>
        <a:xfrm>
          <a:off x="154456" y="2668501"/>
          <a:ext cx="280830" cy="280830"/>
        </a:xfrm>
        <a:prstGeom prst="rect">
          <a:avLst/>
        </a:prstGeom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 w="19050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A3A4759-29F2-494B-BA82-6C0863F716C5}">
      <dsp:nvSpPr>
        <dsp:cNvPr id="0" name=""/>
        <dsp:cNvSpPr/>
      </dsp:nvSpPr>
      <dsp:spPr>
        <a:xfrm>
          <a:off x="589744" y="2553615"/>
          <a:ext cx="6039059" cy="51060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4039" tIns="54039" rIns="54039" bIns="54039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kern="1200"/>
            <a:t>Hedging</a:t>
          </a:r>
          <a:endParaRPr lang="en-US" sz="1600" kern="1200"/>
        </a:p>
      </dsp:txBody>
      <dsp:txXfrm>
        <a:off x="589744" y="2553615"/>
        <a:ext cx="6039059" cy="510601"/>
      </dsp:txXfrm>
    </dsp:sp>
    <dsp:sp modelId="{390ED175-D453-4BEF-920B-59D0788FC5BB}">
      <dsp:nvSpPr>
        <dsp:cNvPr id="0" name=""/>
        <dsp:cNvSpPr/>
      </dsp:nvSpPr>
      <dsp:spPr>
        <a:xfrm>
          <a:off x="0" y="3191867"/>
          <a:ext cx="6628804" cy="510601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77C86C2-8312-4F22-A368-C33408764739}">
      <dsp:nvSpPr>
        <dsp:cNvPr id="0" name=""/>
        <dsp:cNvSpPr/>
      </dsp:nvSpPr>
      <dsp:spPr>
        <a:xfrm>
          <a:off x="154456" y="3306753"/>
          <a:ext cx="280830" cy="280830"/>
        </a:xfrm>
        <a:prstGeom prst="rect">
          <a:avLst/>
        </a:prstGeom>
        <a:blipFill>
          <a:blip xmlns:r="http://schemas.openxmlformats.org/officeDocument/2006/relationships" r:embed="rId1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a:blipFill>
        <a:ln w="19050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EDAD50D-31D2-43A1-AEDF-768F2130845C}">
      <dsp:nvSpPr>
        <dsp:cNvPr id="0" name=""/>
        <dsp:cNvSpPr/>
      </dsp:nvSpPr>
      <dsp:spPr>
        <a:xfrm>
          <a:off x="589744" y="3191867"/>
          <a:ext cx="6039059" cy="51060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4039" tIns="54039" rIns="54039" bIns="54039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kern="1200"/>
            <a:t>Compromise and Consensus</a:t>
          </a:r>
          <a:endParaRPr lang="en-US" sz="1600" kern="1200"/>
        </a:p>
      </dsp:txBody>
      <dsp:txXfrm>
        <a:off x="589744" y="3191867"/>
        <a:ext cx="6039059" cy="510601"/>
      </dsp:txXfrm>
    </dsp:sp>
    <dsp:sp modelId="{BA6AA5A8-8F56-4BA8-8364-0EA333286C2C}">
      <dsp:nvSpPr>
        <dsp:cNvPr id="0" name=""/>
        <dsp:cNvSpPr/>
      </dsp:nvSpPr>
      <dsp:spPr>
        <a:xfrm>
          <a:off x="0" y="3830119"/>
          <a:ext cx="6628804" cy="510601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5E445B4-0081-4C4C-B430-4F5AD2A178DD}">
      <dsp:nvSpPr>
        <dsp:cNvPr id="0" name=""/>
        <dsp:cNvSpPr/>
      </dsp:nvSpPr>
      <dsp:spPr>
        <a:xfrm>
          <a:off x="154456" y="3945004"/>
          <a:ext cx="280830" cy="280830"/>
        </a:xfrm>
        <a:prstGeom prst="rect">
          <a:avLst/>
        </a:prstGeom>
        <a:blipFill>
          <a:blip xmlns:r="http://schemas.openxmlformats.org/officeDocument/2006/relationships" r:embed="rId1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4"/>
              </a:ext>
            </a:extLst>
          </a:blip>
          <a:stretch>
            <a:fillRect/>
          </a:stretch>
        </a:blipFill>
        <a:ln w="19050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2C1DF50-38E5-46BC-AC1C-A0DDA34562DD}">
      <dsp:nvSpPr>
        <dsp:cNvPr id="0" name=""/>
        <dsp:cNvSpPr/>
      </dsp:nvSpPr>
      <dsp:spPr>
        <a:xfrm>
          <a:off x="589744" y="3830119"/>
          <a:ext cx="6039059" cy="51060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4039" tIns="54039" rIns="54039" bIns="54039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kern="1200"/>
            <a:t>Discussion Etiquette</a:t>
          </a:r>
          <a:endParaRPr lang="en-US" sz="1600" kern="1200"/>
        </a:p>
      </dsp:txBody>
      <dsp:txXfrm>
        <a:off x="589744" y="3830119"/>
        <a:ext cx="6039059" cy="510601"/>
      </dsp:txXfrm>
    </dsp:sp>
    <dsp:sp modelId="{64F5A648-A7D1-41AA-99D9-97D91B0206DC}">
      <dsp:nvSpPr>
        <dsp:cNvPr id="0" name=""/>
        <dsp:cNvSpPr/>
      </dsp:nvSpPr>
      <dsp:spPr>
        <a:xfrm>
          <a:off x="0" y="4468371"/>
          <a:ext cx="6628804" cy="510601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A5CEBAC-0C69-49B7-ABCB-49F95419B601}">
      <dsp:nvSpPr>
        <dsp:cNvPr id="0" name=""/>
        <dsp:cNvSpPr/>
      </dsp:nvSpPr>
      <dsp:spPr>
        <a:xfrm>
          <a:off x="154456" y="4583256"/>
          <a:ext cx="280830" cy="280830"/>
        </a:xfrm>
        <a:prstGeom prst="rect">
          <a:avLst/>
        </a:prstGeom>
        <a:blipFill>
          <a:blip xmlns:r="http://schemas.openxmlformats.org/officeDocument/2006/relationships" r:embed="rId1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6"/>
              </a:ext>
            </a:extLst>
          </a:blip>
          <a:stretch>
            <a:fillRect/>
          </a:stretch>
        </a:blipFill>
        <a:ln w="19050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8670914-1595-4AFC-9651-973C3B564412}">
      <dsp:nvSpPr>
        <dsp:cNvPr id="0" name=""/>
        <dsp:cNvSpPr/>
      </dsp:nvSpPr>
      <dsp:spPr>
        <a:xfrm>
          <a:off x="589744" y="4468371"/>
          <a:ext cx="6039059" cy="51060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4039" tIns="54039" rIns="54039" bIns="54039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kern="1200"/>
            <a:t>Do’s and Don’ts</a:t>
          </a:r>
          <a:endParaRPr lang="en-US" sz="1600" kern="1200"/>
        </a:p>
      </dsp:txBody>
      <dsp:txXfrm>
        <a:off x="589744" y="4468371"/>
        <a:ext cx="6039059" cy="51060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5/layout/IconCircleLabelList">
  <dgm:title val="Icon Circle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4"/>
          <dgm:constr type="h" for="des" forName="compNode" op="equ"/>
          <dgm:constr type="h" for="des" forName="textRect" op="equ"/>
        </dgm:constrLst>
      </dgm:if>
      <dgm:if name="Name5" axis="ch" ptType="node" func="cnt" op="lte" val="3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0"/>
          <dgm:constr type="h" for="des" forName="compNode" op="equ"/>
          <dgm:constr type="h" for="des" forName="textRect" op="equ"/>
        </dgm:constrLst>
      </dgm:if>
      <dgm:if name="Name6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2"/>
          <dgm:constr type="h" for="des" forName="compNode" op="equ"/>
          <dgm:constr type="h" for="des" forName="textRect" op="equ"/>
        </dgm:constrLst>
      </dgm:if>
      <dgm:else name="Name7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BgRect" refType="w" fact="0.61"/>
          <dgm:constr type="h" for="ch" forName="iconBgRect" refType="w" refFor="ch" refForName="iconBgRect"/>
          <dgm:constr type="t" for="ch" forName="iconBgRect"/>
          <dgm:constr type="ctrX" for="ch" forName="iconBgRect" refType="w" fact="0.5"/>
          <dgm:constr type="w" for="ch" forName="iconRect" refType="w" fact="0.35"/>
          <dgm:constr type="h" for="ch" forName="iconRect" refType="w" refFor="ch" refForName="iconRect"/>
          <dgm:constr type="ctrX" for="ch" forName="iconRect" refType="ctrX" refFor="ch" refForName="iconBgRect"/>
          <dgm:constr type="ctrY" for="ch" forName="iconRect" refType="ctrY" refFor="ch" refForName="iconBgRect"/>
          <dgm:constr type="h" for="ch" forName="spaceRect" refType="w" fact="0.19"/>
          <dgm:constr type="w" for="ch" forName="spaceRect" refType="w"/>
          <dgm:constr type="l" for="ch" forName="spaceRect"/>
          <dgm:constr type="t" for="ch" forName="spaceRect" refType="b" refFor="ch" refForName="iconBg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BgRect" styleLbl="bgShp">
          <dgm:alg type="sp"/>
          <dgm:shape xmlns:r="http://schemas.openxmlformats.org/officeDocument/2006/relationships" type="ellipse" r:blip="">
            <dgm:adjLst/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9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cap="all"/>
        </a:lvl1pPr>
      </dgm1612:lstStyle>
    </a:ext>
  </dgm:extLst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6/7/layout/VerticalDownArrowProcess">
  <dgm:title val="Vertical Down Arrow Process"/>
  <dgm:desc val="Use to show a progression; a timeline; sequential steps in a task, process, or workflow; or to emphasize movement or direction. Level 1 text appears inside an arrow shape while Level 2 text appears below the arrow shapes."/>
  <dgm:catLst>
    <dgm:cat type="process" pri="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23" srcId="2" destId="21" srcOrd="0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36"/>
      <dgm:constr type="primFontSz" for="des" forName="parentTextArrow" refType="primFontSz" refFor="des" refForName="parentTextBox" op="equ"/>
      <dgm:constr type="primFontSz" for="des" forName="descendantArrow" val="24"/>
      <dgm:constr type="primFontSz" for="des" forName="descendantArrow" refType="primFontSz" refFor="des" refForName="parentTextArrow" op="lte"/>
      <dgm:constr type="primFontSz" for="des" forName="descendantBox" refType="primFontSz" refFor="des" refForName="parentTextArrow" op="lte"/>
      <dgm:constr type="primFontSz" for="des" forName="descendantBox" refType="primFontSz" refFor="des" refForName="parentTextBox" op="lte"/>
      <dgm:constr type="primFontSz" for="des" forName="descendantArrow" refType="primFontSz" refFor="des" refForName="parentTextBox" op="lte"/>
      <dgm:constr type="primFontSz" for="des" forName="descendantBox" refType="primFontSz" refFor="des" refForName="descendan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parentTextBox" refType="w" fact="0.25"/>
              <dgm:constr type="h" for="ch" forName="parentTextBox" refType="h"/>
              <dgm:constr type="t" for="ch" forName="parentTextBox"/>
              <dgm:constr type="w" for="ch" forName="descendantBox" refType="w" fact="0.75"/>
              <dgm:constr type="l" for="ch" forName="descendantBox" refType="w" fact="0.25"/>
              <dgm:constr type="b" for="ch" forName="descendantBox" refType="h"/>
              <dgm:constr type="h" for="ch" forName="descendantBox" refType="h"/>
            </dgm:constrLst>
            <dgm:ruleLst/>
            <dgm:layoutNode name="parentTextBox" styleLbl="alignNode1">
              <dgm:alg type="tx"/>
              <dgm:shape xmlns:r="http://schemas.openxmlformats.org/officeDocument/2006/relationships" type="rect" r:blip="">
                <dgm:adjLst/>
              </dgm:shape>
              <dgm:presOf axis="self"/>
              <dgm:constrLst>
                <dgm:constr type="primFontSz" refType="h" op="lte" fact="0.5"/>
                <dgm:constr type="lMarg" refType="w" fact="0.2016"/>
                <dgm:constr type="rMarg" refType="w" fact="0.2016"/>
              </dgm:constrLst>
              <dgm:ruleLst>
                <dgm:rule type="primFontSz" val="13" fact="NaN" max="NaN"/>
              </dgm:ruleLst>
            </dgm:layoutNode>
            <dgm:layoutNode name="descendantBox" styleLbl="bgAccFollowNode1">
              <dgm:alg type="tx">
                <dgm:param type="stBulletLvl" val="0"/>
                <dgm:param type="parTxLTRAlign" val="l"/>
              </dgm:alg>
              <dgm:shape xmlns:r="http://schemas.openxmlformats.org/officeDocument/2006/relationships" type="rect" r:blip="">
                <dgm:adjLst/>
              </dgm:shape>
              <dgm:presOf/>
              <dgm:constrLst>
                <dgm:constr type="tMarg" refType="primFontSz"/>
                <dgm:constr type="bMarg" refType="primFontSz"/>
                <dgm:constr type="lMarg" refType="w" fact="0.0575"/>
                <dgm:constr type="rMarg" refType="w" fact="0.0575"/>
              </dgm:constrLst>
              <dgm:presOf axis="des" ptType="node"/>
              <dgm:ruleLst>
                <dgm:rule type="primFontSz" val="11" fact="NaN" max="NaN"/>
              </dgm:ruleLst>
            </dgm:layoutNod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parentTextArrow" refType="w" fact="0.25"/>
              <dgm:constr type="t" for="ch" forName="parentTextArrow"/>
              <dgm:constr type="h" for="ch" forName="parentTextArrow" refType="h" fact="0.65"/>
              <dgm:constr type="w" for="ch" forName="arrow" refType="w" fact="0.25"/>
              <dgm:constr type="h" for="ch" forName="arrow" refType="h"/>
              <dgm:constr type="l" for="ch" forName="descendantArrow" refType="w" fact="0.25"/>
              <dgm:constr type="w" for="ch" forName="descendantArrow" refType="w" fact="0.75"/>
              <dgm:constr type="b" for="ch" forName="descendantArrow" refType="h" fact="0.65"/>
              <dgm:constr type="h" for="ch" forName="descendantArrow" refType="h" fact="0.65"/>
            </dgm:constrLst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>
                <dgm:constr type="primFontSz" refType="h" op="lte" fact="0.5"/>
                <dgm:constr type="lMarg" refType="w" fact="0.2016"/>
                <dgm:constr type="rMarg" refType="w" fact="0.2016"/>
              </dgm:constrLst>
              <dgm:ruleLst>
                <dgm:rule type="primFontSz" val="13" fact="NaN" max="NaN"/>
              </dgm:ruleLst>
            </dgm:layoutNode>
            <dgm:layoutNode name="arrow" styleLbl="alignNode1">
              <dgm:alg type="sp"/>
              <dgm:shape xmlns:r="http://schemas.openxmlformats.org/officeDocument/2006/relationships" rot="180" type="upArrowCallout" r:blip="">
                <dgm:adjLst>
                  <dgm:adj idx="1" val="0.05"/>
                  <dgm:adj idx="2" val="0.1"/>
                  <dgm:adj idx="3" val="0.15"/>
                </dgm:adjLst>
              </dgm:shape>
              <dgm:presOf axis="self"/>
              <dgm:constrLst/>
              <dgm:ruleLst/>
            </dgm:layoutNode>
            <dgm:layoutNode name="descendantArrow" styleLbl="bgAccFollowNode1">
              <dgm:alg type="tx">
                <dgm:param type="stBulletLvl" val="0"/>
                <dgm:param type="parTxLTRAlign" val="l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tMarg" refType="primFontSz"/>
                <dgm:constr type="bMarg" refType="primFontSz"/>
                <dgm:constr type="lMarg" refType="w" fact="0.0575"/>
                <dgm:constr type="rMarg" refType="w" fact="0.0575"/>
              </dgm:constrLst>
              <dgm:ruleLst>
                <dgm:rule type="primFontSz" val="11" fact="NaN" max="NaN"/>
              </dgm:ruleLst>
            </dgm:layoutNod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16/7/layout/RepeatingBendingProcessNew">
  <dgm:title val="Repeating Bending Process New"/>
  <dgm:desc val=""/>
  <dgm:catLst>
    <dgm:cat type="process" pri="5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self" func="var" arg="dir" op="equ" val="norm">
        <dgm:alg type="snake">
          <dgm:param type="grDir" val="tL"/>
          <dgm:param type="flowDir" val="row"/>
          <dgm:param type="contDir" val="sameDir"/>
          <dgm:param type="bkpt" val="endCnv"/>
        </dgm:alg>
      </dgm:if>
      <dgm:else name="Name3">
        <dgm:alg type="snake">
          <dgm:param type="grDir" val="tR"/>
          <dgm:param type="flowDir" val="row"/>
          <dgm:param type="contDir" val="same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23"/>
      <dgm:constr type="sp" refType="w" refFor="ch" refForName="sibTrans" op="equ"/>
      <dgm:constr type="userB" for="des" forName="connectorText" refType="sp"/>
      <dgm:constr type="primFontSz" for="ch" ptType="node" op="equ" val="65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 fact="0.6"/>
          <dgm:constr type="tMarg" refType="h" fact="0.243"/>
          <dgm:constr type="bMarg" refType="h" fact="0.243"/>
          <dgm:constr type="lMarg" refType="w" fact="0.1389"/>
          <dgm:constr type="rMarg" refType="w" fact="0.1389"/>
        </dgm:constrLst>
        <dgm:ruleLst>
          <dgm:rule type="primFontSz" val="12" fact="NaN" max="NaN"/>
        </dgm:ruleLst>
      </dgm:layoutNode>
      <dgm:forEach name="sibTransForEach" axis="followSib" ptType="sibTrans" cnt="1">
        <dgm:layoutNode name="sibTrans">
          <dgm:choose name="Name4">
            <dgm:if name="Name5" axis="self" func="var" arg="dir" op="equ" val="norm">
              <dgm:alg type="conn">
                <dgm:param type="connRout" val="bend"/>
                <dgm:param type="dim" val="1D"/>
                <dgm:param type="begPts" val="midR bCtr"/>
                <dgm:param type="endPts" val="midL tCtr"/>
              </dgm:alg>
            </dgm:if>
            <dgm:else name="Name6">
              <dgm:alg type="conn">
                <dgm:param type="connRout" val="bend"/>
                <dgm:param type="dim" val="1D"/>
                <dgm:param type="begPts" val="midL bCtr"/>
                <dgm:param type="endPts" val="midR tCt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 val="-0.05"/>
            <dgm:constr type="endPad" val="0.9"/>
            <dgm:constr type="userA" for="ch" ref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userA"/>
              <dgm:constr type="userB"/>
              <dgm:constr type="w" refType="userA" fact="0.05"/>
              <dgm:constr type="h" refType="userB" fact="0.01"/>
              <dgm:constr type="lMarg" val="1"/>
              <dgm:constr type="rMarg" val="1"/>
              <dgm:constr type="tMarg"/>
              <dgm:constr type="bMarg"/>
            </dgm:constrLst>
            <dgm:ruleLst>
              <dgm:rule type="w" val="NaN" fact="0.6" max="NaN"/>
              <dgm:rule type="h" val="NaN" fact="0.6" max="NaN"/>
              <dgm:rule type="primFontSz" val="5" fact="NaN" max="NaN"/>
            </dgm:ruleLst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18/5/layout/IconCircleLabelList">
  <dgm:title val="Icon Circle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4"/>
          <dgm:constr type="h" for="des" forName="compNode" op="equ"/>
          <dgm:constr type="h" for="des" forName="textRect" op="equ"/>
        </dgm:constrLst>
      </dgm:if>
      <dgm:if name="Name5" axis="ch" ptType="node" func="cnt" op="lte" val="3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0"/>
          <dgm:constr type="h" for="des" forName="compNode" op="equ"/>
          <dgm:constr type="h" for="des" forName="textRect" op="equ"/>
        </dgm:constrLst>
      </dgm:if>
      <dgm:if name="Name6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2"/>
          <dgm:constr type="h" for="des" forName="compNode" op="equ"/>
          <dgm:constr type="h" for="des" forName="textRect" op="equ"/>
        </dgm:constrLst>
      </dgm:if>
      <dgm:else name="Name7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BgRect" refType="w" fact="0.61"/>
          <dgm:constr type="h" for="ch" forName="iconBgRect" refType="w" refFor="ch" refForName="iconBgRect"/>
          <dgm:constr type="t" for="ch" forName="iconBgRect"/>
          <dgm:constr type="ctrX" for="ch" forName="iconBgRect" refType="w" fact="0.5"/>
          <dgm:constr type="w" for="ch" forName="iconRect" refType="w" fact="0.35"/>
          <dgm:constr type="h" for="ch" forName="iconRect" refType="w" refFor="ch" refForName="iconRect"/>
          <dgm:constr type="ctrX" for="ch" forName="iconRect" refType="ctrX" refFor="ch" refForName="iconBgRect"/>
          <dgm:constr type="ctrY" for="ch" forName="iconRect" refType="ctrY" refFor="ch" refForName="iconBgRect"/>
          <dgm:constr type="h" for="ch" forName="spaceRect" refType="w" fact="0.19"/>
          <dgm:constr type="w" for="ch" forName="spaceRect" refType="w"/>
          <dgm:constr type="l" for="ch" forName="spaceRect"/>
          <dgm:constr type="t" for="ch" forName="spaceRect" refType="b" refFor="ch" refForName="iconBg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BgRect" styleLbl="bgShp">
          <dgm:alg type="sp"/>
          <dgm:shape xmlns:r="http://schemas.openxmlformats.org/officeDocument/2006/relationships" type="ellipse" r:blip="">
            <dgm:adjLst/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9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cap="all"/>
        </a:lvl1pPr>
      </dgm1612:lstStyle>
    </a:ext>
  </dgm:extLst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2/27/2020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2/27/2020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2/27/2020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2/27/2020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2/27/2020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2/27/2020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2/27/2020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prepareforsuccess.org.uk/taking_part_in_seminars.php" TargetMode="External"/><Relationship Id="rId7" Type="http://schemas.openxmlformats.org/officeDocument/2006/relationships/hyperlink" Target="mailto:tleseelleur@serc.ac.uk" TargetMode="External"/><Relationship Id="rId2" Type="http://schemas.openxmlformats.org/officeDocument/2006/relationships/hyperlink" Target="https://student.unsw.edu.au/discussion-skills" TargetMode="Externa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teachingcenter.wustl.edu/resources/active-learning/discussions/teaching-with-discussions/" TargetMode="External"/><Relationship Id="rId5" Type="http://schemas.openxmlformats.org/officeDocument/2006/relationships/hyperlink" Target="https://en.unesco.org/sustainabledevelopmentgoals" TargetMode="External"/><Relationship Id="rId4" Type="http://schemas.openxmlformats.org/officeDocument/2006/relationships/hyperlink" Target="https://www.eapfoundation.com/sitemap/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hyperlink" Target="https://www.youtube.com/watch?v=Wg5lGuWeiWA&amp;feature=emb_logo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sv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179DE42-5613-4B35-A1E6-6CCBAA13C7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EB898B32-3891-4C3A-8F58-C5969D2E903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9524500" y="0"/>
            <a:ext cx="1219200" cy="6858000"/>
          </a:xfrm>
          <a:prstGeom prst="line">
            <a:avLst/>
          </a:prstGeom>
          <a:ln w="9525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4AE4806D-B8F9-4679-A68A-9BD21C01A3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7361267" y="3681413"/>
            <a:ext cx="4763558" cy="3176587"/>
          </a:xfrm>
          <a:prstGeom prst="line">
            <a:avLst/>
          </a:prstGeom>
          <a:ln w="9525">
            <a:solidFill>
              <a:schemeClr val="tx1">
                <a:lumMod val="50000"/>
                <a:lumOff val="50000"/>
                <a:alpha val="8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Rectangle 23">
            <a:extLst>
              <a:ext uri="{FF2B5EF4-FFF2-40B4-BE49-F238E27FC236}">
                <a16:creationId xmlns:a16="http://schemas.microsoft.com/office/drawing/2014/main" id="{52FB45E9-914E-4471-AC87-E475CD51767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7925887" y="-8467"/>
            <a:ext cx="3007349" cy="6866467"/>
          </a:xfrm>
          <a:custGeom>
            <a:avLst/>
            <a:gdLst/>
            <a:ahLst/>
            <a:cxnLst/>
            <a:rect l="l" t="t" r="r" b="b"/>
            <a:pathLst>
              <a:path w="3007349" h="6866467">
                <a:moveTo>
                  <a:pt x="2045532" y="0"/>
                </a:moveTo>
                <a:lnTo>
                  <a:pt x="3007349" y="0"/>
                </a:lnTo>
                <a:lnTo>
                  <a:pt x="3007349" y="6866467"/>
                </a:lnTo>
                <a:lnTo>
                  <a:pt x="0" y="6866467"/>
                </a:lnTo>
                <a:lnTo>
                  <a:pt x="2045532" y="0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6" name="Rectangle 25">
            <a:extLst>
              <a:ext uri="{FF2B5EF4-FFF2-40B4-BE49-F238E27FC236}">
                <a16:creationId xmlns:a16="http://schemas.microsoft.com/office/drawing/2014/main" id="{C310626D-5743-49D4-8F7D-88C4F8F057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7922712" y="-8467"/>
            <a:ext cx="2588558" cy="6866467"/>
          </a:xfrm>
          <a:custGeom>
            <a:avLst/>
            <a:gdLst/>
            <a:ahLst/>
            <a:cxnLst/>
            <a:rect l="l" t="t" r="r" b="b"/>
            <a:pathLst>
              <a:path w="2573311" h="6866467">
                <a:moveTo>
                  <a:pt x="0" y="0"/>
                </a:moveTo>
                <a:lnTo>
                  <a:pt x="2573311" y="0"/>
                </a:lnTo>
                <a:lnTo>
                  <a:pt x="2573311" y="6866467"/>
                </a:lnTo>
                <a:lnTo>
                  <a:pt x="1202336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8" name="Isosceles Triangle 17">
            <a:extLst>
              <a:ext uri="{FF2B5EF4-FFF2-40B4-BE49-F238E27FC236}">
                <a16:creationId xmlns:a16="http://schemas.microsoft.com/office/drawing/2014/main" id="{3C195FC1-B568-4C72-9902-34CB35DDD7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7922712" y="3048000"/>
            <a:ext cx="3259667" cy="3810000"/>
          </a:xfrm>
          <a:prstGeom prst="triangle">
            <a:avLst>
              <a:gd name="adj" fmla="val 100000"/>
            </a:avLst>
          </a:prstGeom>
          <a:solidFill>
            <a:schemeClr val="accent2">
              <a:alpha val="72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7" name="Rectangle 27">
            <a:extLst>
              <a:ext uri="{FF2B5EF4-FFF2-40B4-BE49-F238E27FC236}">
                <a16:creationId xmlns:a16="http://schemas.microsoft.com/office/drawing/2014/main" id="{EF2BDF77-362C-43F0-8CBB-A969EC2AE0C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7925886" y="-8467"/>
            <a:ext cx="2854326" cy="6866467"/>
          </a:xfrm>
          <a:custGeom>
            <a:avLst/>
            <a:gdLst/>
            <a:ahLst/>
            <a:cxnLst/>
            <a:rect l="l" t="t" r="r" b="b"/>
            <a:pathLst>
              <a:path w="2858013" h="6866467">
                <a:moveTo>
                  <a:pt x="0" y="0"/>
                </a:moveTo>
                <a:lnTo>
                  <a:pt x="2858013" y="0"/>
                </a:lnTo>
                <a:lnTo>
                  <a:pt x="2858013" y="6866467"/>
                </a:lnTo>
                <a:lnTo>
                  <a:pt x="2473942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>
              <a:lumMod val="75000"/>
              <a:alpha val="7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8" name="Isosceles Triangle 21">
            <a:extLst>
              <a:ext uri="{FF2B5EF4-FFF2-40B4-BE49-F238E27FC236}">
                <a16:creationId xmlns:a16="http://schemas.microsoft.com/office/drawing/2014/main" id="{4BE96B01-3929-432D-B8C2-ADBCB74C2E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7925887" y="3589867"/>
            <a:ext cx="1817159" cy="3268133"/>
          </a:xfrm>
          <a:prstGeom prst="triangle">
            <a:avLst>
              <a:gd name="adj" fmla="val 100000"/>
            </a:avLst>
          </a:prstGeom>
          <a:solidFill>
            <a:schemeClr val="accent1">
              <a:alpha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9" name="Freeform: Shape 23">
            <a:extLst>
              <a:ext uri="{FF2B5EF4-FFF2-40B4-BE49-F238E27FC236}">
                <a16:creationId xmlns:a16="http://schemas.microsoft.com/office/drawing/2014/main" id="{2A6FCDE6-CDE2-4C51-B18E-A95CFB6797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-8467"/>
            <a:ext cx="9175713" cy="6866467"/>
          </a:xfrm>
          <a:custGeom>
            <a:avLst/>
            <a:gdLst>
              <a:gd name="connsiteX0" fmla="*/ 0 w 9175713"/>
              <a:gd name="connsiteY0" fmla="*/ 0 h 6866467"/>
              <a:gd name="connsiteX1" fmla="*/ 1249825 w 9175713"/>
              <a:gd name="connsiteY1" fmla="*/ 0 h 6866467"/>
              <a:gd name="connsiteX2" fmla="*/ 1249825 w 9175713"/>
              <a:gd name="connsiteY2" fmla="*/ 8467 h 6866467"/>
              <a:gd name="connsiteX3" fmla="*/ 9175713 w 9175713"/>
              <a:gd name="connsiteY3" fmla="*/ 8467 h 6866467"/>
              <a:gd name="connsiteX4" fmla="*/ 9175713 w 9175713"/>
              <a:gd name="connsiteY4" fmla="*/ 6866467 h 6866467"/>
              <a:gd name="connsiteX5" fmla="*/ 1249825 w 9175713"/>
              <a:gd name="connsiteY5" fmla="*/ 6866467 h 6866467"/>
              <a:gd name="connsiteX6" fmla="*/ 1109382 w 9175713"/>
              <a:gd name="connsiteY6" fmla="*/ 6866467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175713" h="6866467">
                <a:moveTo>
                  <a:pt x="0" y="0"/>
                </a:moveTo>
                <a:lnTo>
                  <a:pt x="1249825" y="0"/>
                </a:lnTo>
                <a:lnTo>
                  <a:pt x="1249825" y="8467"/>
                </a:lnTo>
                <a:lnTo>
                  <a:pt x="9175713" y="8467"/>
                </a:lnTo>
                <a:lnTo>
                  <a:pt x="9175713" y="6866467"/>
                </a:lnTo>
                <a:lnTo>
                  <a:pt x="1249825" y="6866467"/>
                </a:lnTo>
                <a:lnTo>
                  <a:pt x="1109382" y="6866467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CD67B48-D9A4-4F66-86C9-0DBBB1AFD37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54120" y="1020871"/>
            <a:ext cx="6960759" cy="2849671"/>
          </a:xfrm>
        </p:spPr>
        <p:txBody>
          <a:bodyPr>
            <a:normAutofit/>
          </a:bodyPr>
          <a:lstStyle/>
          <a:p>
            <a:pPr algn="l">
              <a:lnSpc>
                <a:spcPct val="90000"/>
              </a:lnSpc>
            </a:pPr>
            <a:r>
              <a:rPr lang="en-GB" sz="6600">
                <a:solidFill>
                  <a:srgbClr val="FFFFFF"/>
                </a:solidFill>
              </a:rPr>
              <a:t>How to develop discussion skills for EAP students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060BD89-2956-4188-9401-E17000957C8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683088" y="3962088"/>
            <a:ext cx="6112077" cy="1186108"/>
          </a:xfrm>
        </p:spPr>
        <p:txBody>
          <a:bodyPr>
            <a:normAutofit/>
          </a:bodyPr>
          <a:lstStyle/>
          <a:p>
            <a:pPr algn="l"/>
            <a:r>
              <a:rPr lang="en-GB" sz="2000">
                <a:solidFill>
                  <a:srgbClr val="FFFFFF">
                    <a:alpha val="70000"/>
                  </a:srgbClr>
                </a:solidFill>
              </a:rPr>
              <a:t>Tom Le Seelleur South Eastern Regional College, Northern Ireland.</a:t>
            </a:r>
          </a:p>
        </p:txBody>
      </p:sp>
      <p:sp>
        <p:nvSpPr>
          <p:cNvPr id="26" name="Isosceles Triangle 25">
            <a:extLst>
              <a:ext uri="{FF2B5EF4-FFF2-40B4-BE49-F238E27FC236}">
                <a16:creationId xmlns:a16="http://schemas.microsoft.com/office/drawing/2014/main" id="{9D2E8756-2465-473A-BA2A-2DB1D62247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992146" y="3271487"/>
            <a:ext cx="220660" cy="186439"/>
          </a:xfrm>
          <a:prstGeom prst="triangle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534773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F86F62-0F8D-450D-A100-72CE14F708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>
            <a:normAutofit/>
          </a:bodyPr>
          <a:lstStyle/>
          <a:p>
            <a:r>
              <a:rPr lang="en-GB" dirty="0"/>
              <a:t>Practice makes perfect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47BE4BC0-F6F6-4035-9DEA-E216BB3C114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92774709"/>
              </p:ext>
            </p:extLst>
          </p:nvPr>
        </p:nvGraphicFramePr>
        <p:xfrm>
          <a:off x="677863" y="2160588"/>
          <a:ext cx="8596312" cy="38814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93357061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655AE6B0-AC9E-4167-806F-E9DB135FC46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08B7AD7-8FB3-459F-A77D-C054E3B145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2481" y="1382486"/>
            <a:ext cx="3547581" cy="4093028"/>
          </a:xfrm>
        </p:spPr>
        <p:txBody>
          <a:bodyPr anchor="ctr">
            <a:normAutofit/>
          </a:bodyPr>
          <a:lstStyle/>
          <a:p>
            <a:r>
              <a:rPr lang="en-GB" sz="4400"/>
              <a:t>Language of Discussion and Debate</a:t>
            </a: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3523416A-383B-4FDC-B4C9-D8EDDFE9C0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329267" y="-8467"/>
            <a:ext cx="4766733" cy="6866467"/>
            <a:chOff x="7425267" y="-8467"/>
            <a:chExt cx="4766733" cy="6866467"/>
          </a:xfrm>
        </p:grpSpPr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CB0D29D5-3F7C-4197-821B-6D60A66CC0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rgbClr val="BFBFBF">
                  <a:alpha val="75000"/>
                </a:srgb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347FB49A-3541-428A-AADE-682A3C5056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rgbClr val="BFBFBF">
                  <a:alpha val="80000"/>
                </a:srgb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5" name="Rectangle 23">
              <a:extLst>
                <a:ext uri="{FF2B5EF4-FFF2-40B4-BE49-F238E27FC236}">
                  <a16:creationId xmlns:a16="http://schemas.microsoft.com/office/drawing/2014/main" id="{D96F53DC-08F1-42C6-B558-B83D54B2766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5">
              <a:extLst>
                <a:ext uri="{FF2B5EF4-FFF2-40B4-BE49-F238E27FC236}">
                  <a16:creationId xmlns:a16="http://schemas.microsoft.com/office/drawing/2014/main" id="{AFE48CAF-A51C-463F-A570-ED99439A5CA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Isosceles Triangle 16">
              <a:extLst>
                <a:ext uri="{FF2B5EF4-FFF2-40B4-BE49-F238E27FC236}">
                  <a16:creationId xmlns:a16="http://schemas.microsoft.com/office/drawing/2014/main" id="{01F0C48B-50FF-4351-8207-16D09604831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Rectangle 27">
              <a:extLst>
                <a:ext uri="{FF2B5EF4-FFF2-40B4-BE49-F238E27FC236}">
                  <a16:creationId xmlns:a16="http://schemas.microsoft.com/office/drawing/2014/main" id="{300384B6-5ED6-4F91-A548-B706D83751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28">
              <a:extLst>
                <a:ext uri="{FF2B5EF4-FFF2-40B4-BE49-F238E27FC236}">
                  <a16:creationId xmlns:a16="http://schemas.microsoft.com/office/drawing/2014/main" id="{337AFFAE-C182-463C-9459-8AB3C69D9A2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Rectangle 29">
              <a:extLst>
                <a:ext uri="{FF2B5EF4-FFF2-40B4-BE49-F238E27FC236}">
                  <a16:creationId xmlns:a16="http://schemas.microsoft.com/office/drawing/2014/main" id="{510ACF17-C3F0-42BF-BDEB-D079277121E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Isosceles Triangle 20">
              <a:extLst>
                <a:ext uri="{FF2B5EF4-FFF2-40B4-BE49-F238E27FC236}">
                  <a16:creationId xmlns:a16="http://schemas.microsoft.com/office/drawing/2014/main" id="{E804EFD0-B84E-476F-9FC6-6C4A42EA005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3" name="Rectangle 22">
            <a:extLst>
              <a:ext uri="{FF2B5EF4-FFF2-40B4-BE49-F238E27FC236}">
                <a16:creationId xmlns:a16="http://schemas.microsoft.com/office/drawing/2014/main" id="{87BD1F4E-A66D-4C06-86DA-8D56CA7A3B4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977719" y="0"/>
            <a:ext cx="621428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1A15292F-2201-443F-AF4E-0BE2045BEA4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51268130"/>
              </p:ext>
            </p:extLst>
          </p:nvPr>
        </p:nvGraphicFramePr>
        <p:xfrm>
          <a:off x="4916553" y="944563"/>
          <a:ext cx="6628804" cy="497958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82663985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>
            <a:extLst>
              <a:ext uri="{FF2B5EF4-FFF2-40B4-BE49-F238E27FC236}">
                <a16:creationId xmlns:a16="http://schemas.microsoft.com/office/drawing/2014/main" id="{09EA7EA7-74F5-4EE2-8E3D-1A10308259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45" name="Straight Connector 44">
              <a:extLst>
                <a:ext uri="{FF2B5EF4-FFF2-40B4-BE49-F238E27FC236}">
                  <a16:creationId xmlns:a16="http://schemas.microsoft.com/office/drawing/2014/main" id="{A5CE79B5-7EE4-424D-AD14-5DEFB61B85C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5">
              <a:extLst>
                <a:ext uri="{FF2B5EF4-FFF2-40B4-BE49-F238E27FC236}">
                  <a16:creationId xmlns:a16="http://schemas.microsoft.com/office/drawing/2014/main" id="{696C926F-F999-44BA-8D86-9EAB51D6501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7" name="Rectangle 23">
              <a:extLst>
                <a:ext uri="{FF2B5EF4-FFF2-40B4-BE49-F238E27FC236}">
                  <a16:creationId xmlns:a16="http://schemas.microsoft.com/office/drawing/2014/main" id="{248745E7-0AF0-48F9-8E58-2673FC5F4FD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48" name="Rectangle 25">
              <a:extLst>
                <a:ext uri="{FF2B5EF4-FFF2-40B4-BE49-F238E27FC236}">
                  <a16:creationId xmlns:a16="http://schemas.microsoft.com/office/drawing/2014/main" id="{9715E81A-D2E0-4431-9370-4E4A9ECA7F9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49" name="Isosceles Triangle 48">
              <a:extLst>
                <a:ext uri="{FF2B5EF4-FFF2-40B4-BE49-F238E27FC236}">
                  <a16:creationId xmlns:a16="http://schemas.microsoft.com/office/drawing/2014/main" id="{CEDB37A9-282D-4DDB-85AD-B2090A8253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50" name="Rectangle 27">
              <a:extLst>
                <a:ext uri="{FF2B5EF4-FFF2-40B4-BE49-F238E27FC236}">
                  <a16:creationId xmlns:a16="http://schemas.microsoft.com/office/drawing/2014/main" id="{533D5933-7F91-4F5E-BC31-42FD0E2D8DE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51" name="Rectangle 28">
              <a:extLst>
                <a:ext uri="{FF2B5EF4-FFF2-40B4-BE49-F238E27FC236}">
                  <a16:creationId xmlns:a16="http://schemas.microsoft.com/office/drawing/2014/main" id="{37ADDF68-C9BE-46EA-83DE-2C07DD8396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52" name="Rectangle 29">
              <a:extLst>
                <a:ext uri="{FF2B5EF4-FFF2-40B4-BE49-F238E27FC236}">
                  <a16:creationId xmlns:a16="http://schemas.microsoft.com/office/drawing/2014/main" id="{10D67396-BABD-48A8-A892-CCB5095FA42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53" name="Isosceles Triangle 52">
              <a:extLst>
                <a:ext uri="{FF2B5EF4-FFF2-40B4-BE49-F238E27FC236}">
                  <a16:creationId xmlns:a16="http://schemas.microsoft.com/office/drawing/2014/main" id="{626DA82A-72C2-4DF6-9CF0-0D1F6B96B52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54" name="Isosceles Triangle 53">
              <a:extLst>
                <a:ext uri="{FF2B5EF4-FFF2-40B4-BE49-F238E27FC236}">
                  <a16:creationId xmlns:a16="http://schemas.microsoft.com/office/drawing/2014/main" id="{8EE6DC63-4380-4BE0-A68A-8F01162BD19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 useBgFill="1">
        <p:nvSpPr>
          <p:cNvPr id="56" name="Rectangle 55">
            <a:extLst>
              <a:ext uri="{FF2B5EF4-FFF2-40B4-BE49-F238E27FC236}">
                <a16:creationId xmlns:a16="http://schemas.microsoft.com/office/drawing/2014/main" id="{E80B86A7-A1EC-475B-9166-88902B033A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2925C67-82A6-4793-8C8B-170F2A85604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33502" y="609600"/>
            <a:ext cx="8596668" cy="1320800"/>
          </a:xfrm>
        </p:spPr>
        <p:txBody>
          <a:bodyPr vert="horz" lIns="91440" tIns="45720" rIns="91440" bIns="45720" rtlCol="0" anchor="t">
            <a:normAutofit/>
          </a:bodyPr>
          <a:lstStyle/>
          <a:p>
            <a:pPr algn="l"/>
            <a:r>
              <a:rPr lang="en-US" sz="3600"/>
              <a:t>Sauces</a:t>
            </a:r>
          </a:p>
        </p:txBody>
      </p:sp>
      <p:sp>
        <p:nvSpPr>
          <p:cNvPr id="58" name="Isosceles Triangle 57">
            <a:extLst>
              <a:ext uri="{FF2B5EF4-FFF2-40B4-BE49-F238E27FC236}">
                <a16:creationId xmlns:a16="http://schemas.microsoft.com/office/drawing/2014/main" id="{C2C29CB1-9F74-4879-A6AF-AEA67B6F1F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0" y="0"/>
            <a:ext cx="842596" cy="5666154"/>
          </a:xfrm>
          <a:prstGeom prst="triangle">
            <a:avLst>
              <a:gd name="adj" fmla="val 10000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AE7A3D-F315-4C18-9342-7727C8D80D6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95621" y="2160589"/>
            <a:ext cx="11022207" cy="3880773"/>
          </a:xfrm>
        </p:spPr>
        <p:txBody>
          <a:bodyPr vert="horz" lIns="91440" tIns="45720" rIns="91440" bIns="45720" rtlCol="0">
            <a:normAutofit/>
          </a:bodyPr>
          <a:lstStyle/>
          <a:p>
            <a:pPr algn="l">
              <a:buFont typeface="Wingdings 3" charset="2"/>
              <a:buChar char=""/>
            </a:pP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hlinkClick r:id="rId2"/>
              </a:rPr>
              <a:t>https://student.unsw.edu.au/discussion-skills</a:t>
            </a:r>
            <a:endParaRPr 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algn="l">
              <a:buFont typeface="Wingdings 3" charset="2"/>
              <a:buChar char=""/>
            </a:pP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hlinkClick r:id="rId3"/>
              </a:rPr>
              <a:t>https://www.prepareforsuccess.org.uk/taking_part_in_seminars.php</a:t>
            </a:r>
            <a:endParaRPr 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algn="l">
              <a:buFont typeface="Wingdings 3" charset="2"/>
              <a:buChar char=""/>
            </a:pP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hlinkClick r:id="rId4"/>
              </a:rPr>
              <a:t>https://www.eapfoundation.com/sitemap/</a:t>
            </a:r>
            <a:endParaRPr 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algn="l">
              <a:buFont typeface="Wingdings 3" charset="2"/>
              <a:buChar char=""/>
            </a:pPr>
            <a:r>
              <a:rPr lang="en-GB" dirty="0">
                <a:hlinkClick r:id="rId5"/>
              </a:rPr>
              <a:t>https://en.unesco.org/sustainabledevelopmentgoals</a:t>
            </a:r>
            <a:endParaRPr lang="en-GB" dirty="0"/>
          </a:p>
          <a:p>
            <a:pPr algn="l">
              <a:buFont typeface="Wingdings 3" charset="2"/>
              <a:buChar char=""/>
            </a:pPr>
            <a:r>
              <a:rPr lang="en-GB" dirty="0">
                <a:hlinkClick r:id="rId6"/>
              </a:rPr>
              <a:t>https://teachingcenter.wustl.edu/resources/active-learning/discussions/teaching-with-discussions/</a:t>
            </a:r>
            <a:endParaRPr lang="en-GB" dirty="0"/>
          </a:p>
          <a:p>
            <a:pPr algn="l">
              <a:buFont typeface="Wingdings 3" charset="2"/>
              <a:buChar char=""/>
            </a:pPr>
            <a:endParaRPr lang="en-GB" dirty="0"/>
          </a:p>
          <a:p>
            <a:pPr algn="l">
              <a:buFont typeface="Wingdings 3" charset="2"/>
              <a:buChar char=""/>
            </a:pPr>
            <a:r>
              <a:rPr lang="en-GB" dirty="0">
                <a:hlinkClick r:id="rId7"/>
              </a:rPr>
              <a:t>tleseelleur@serc.ac.uk</a:t>
            </a:r>
            <a:endParaRPr lang="en-GB" dirty="0"/>
          </a:p>
          <a:p>
            <a:pPr algn="l">
              <a:buFont typeface="Wingdings 3" charset="2"/>
              <a:buChar char=""/>
            </a:pPr>
            <a:endParaRPr lang="en-GB" dirty="0"/>
          </a:p>
          <a:p>
            <a:pPr algn="l">
              <a:buFont typeface="Wingdings 3" charset="2"/>
              <a:buChar char=""/>
            </a:pPr>
            <a:endParaRPr 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algn="l">
              <a:buFont typeface="Wingdings 3" charset="2"/>
              <a:buChar char=""/>
            </a:pPr>
            <a:endParaRPr 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60" name="Isosceles Triangle 59">
            <a:extLst>
              <a:ext uri="{FF2B5EF4-FFF2-40B4-BE49-F238E27FC236}">
                <a16:creationId xmlns:a16="http://schemas.microsoft.com/office/drawing/2014/main" id="{7E2C7115-5336-410C-AD71-0F0952A2E5A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1743267" y="4013200"/>
            <a:ext cx="448733" cy="2844800"/>
          </a:xfrm>
          <a:prstGeom prst="triangle">
            <a:avLst>
              <a:gd name="adj" fmla="val 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2851216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8" name="Rectangle 27">
            <a:extLst>
              <a:ext uri="{FF2B5EF4-FFF2-40B4-BE49-F238E27FC236}">
                <a16:creationId xmlns:a16="http://schemas.microsoft.com/office/drawing/2014/main" id="{9F4444CE-BC8D-4D61-B303-4C05614E62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5EF06B6-E556-4801-B2D2-CF30FA936E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86933" y="609600"/>
            <a:ext cx="10197494" cy="1099457"/>
          </a:xfrm>
        </p:spPr>
        <p:txBody>
          <a:bodyPr>
            <a:normAutofit/>
          </a:bodyPr>
          <a:lstStyle/>
          <a:p>
            <a:r>
              <a:rPr lang="en-GB"/>
              <a:t>Discussions</a:t>
            </a:r>
          </a:p>
        </p:txBody>
      </p:sp>
      <p:sp>
        <p:nvSpPr>
          <p:cNvPr id="30" name="Isosceles Triangle 29">
            <a:extLst>
              <a:ext uri="{FF2B5EF4-FFF2-40B4-BE49-F238E27FC236}">
                <a16:creationId xmlns:a16="http://schemas.microsoft.com/office/drawing/2014/main" id="{73772B81-181F-48B7-8826-4D9686D15DF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0" y="0"/>
            <a:ext cx="842596" cy="5666154"/>
          </a:xfrm>
          <a:prstGeom prst="triangle">
            <a:avLst>
              <a:gd name="adj" fmla="val 10000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2" name="Isosceles Triangle 31">
            <a:extLst>
              <a:ext uri="{FF2B5EF4-FFF2-40B4-BE49-F238E27FC236}">
                <a16:creationId xmlns:a16="http://schemas.microsoft.com/office/drawing/2014/main" id="{B2205F6E-03C6-4E92-877C-E2482F6599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1743267" y="4013200"/>
            <a:ext cx="448733" cy="2844800"/>
          </a:xfrm>
          <a:prstGeom prst="triangle">
            <a:avLst>
              <a:gd name="adj" fmla="val 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17A474F7-C662-4F20-B3F0-CCCF2480B3B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11315824"/>
              </p:ext>
            </p:extLst>
          </p:nvPr>
        </p:nvGraphicFramePr>
        <p:xfrm>
          <a:off x="1286933" y="1948543"/>
          <a:ext cx="9618133" cy="409348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3604554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0649D4-7A5C-4CAA-9211-F4474004923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974337" y="1265314"/>
            <a:ext cx="4299666" cy="3249131"/>
          </a:xfrm>
        </p:spPr>
        <p:txBody>
          <a:bodyPr>
            <a:normAutofit/>
          </a:bodyPr>
          <a:lstStyle/>
          <a:p>
            <a:pPr algn="l"/>
            <a:r>
              <a:rPr lang="en-GB" dirty="0"/>
              <a:t>Individual</a:t>
            </a:r>
            <a:br>
              <a:rPr lang="en-GB" dirty="0"/>
            </a:b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7CE81F-CFEE-4DAD-8544-DAA92E3C9EB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974336" y="4514446"/>
            <a:ext cx="4299666" cy="871042"/>
          </a:xfrm>
        </p:spPr>
        <p:txBody>
          <a:bodyPr>
            <a:normAutofit/>
          </a:bodyPr>
          <a:lstStyle/>
          <a:p>
            <a:pPr algn="l"/>
            <a:r>
              <a:rPr lang="en-GB" dirty="0">
                <a:hlinkClick r:id="rId2"/>
              </a:rPr>
              <a:t>https://www.youtube.com/watch?v=Wg5lGuWeiWA&amp;feature=emb_logo</a:t>
            </a:r>
            <a:endParaRPr lang="en-GB" dirty="0"/>
          </a:p>
          <a:p>
            <a:pPr algn="l"/>
            <a:endParaRPr lang="en-GB" dirty="0"/>
          </a:p>
        </p:txBody>
      </p:sp>
      <p:sp>
        <p:nvSpPr>
          <p:cNvPr id="12" name="Isosceles Triangle 11">
            <a:extLst>
              <a:ext uri="{FF2B5EF4-FFF2-40B4-BE49-F238E27FC236}">
                <a16:creationId xmlns:a16="http://schemas.microsoft.com/office/drawing/2014/main" id="{5A7802B6-FF37-40CF-A7E2-6F2A0D9A91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3174" y="12700"/>
            <a:ext cx="842596" cy="5666154"/>
          </a:xfrm>
          <a:prstGeom prst="triangle">
            <a:avLst>
              <a:gd name="adj" fmla="val 10000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Graphic 8" descr="Contact">
            <a:extLst>
              <a:ext uri="{FF2B5EF4-FFF2-40B4-BE49-F238E27FC236}">
                <a16:creationId xmlns:a16="http://schemas.microsoft.com/office/drawing/2014/main" id="{E8E99277-21B3-43DA-800B-9F2CE44ECF9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888604" y="1550139"/>
            <a:ext cx="3765692" cy="3765692"/>
          </a:xfrm>
          <a:prstGeom prst="rect">
            <a:avLst/>
          </a:prstGeom>
        </p:spPr>
      </p:pic>
      <p:sp>
        <p:nvSpPr>
          <p:cNvPr id="5" name="Rectangle 1">
            <a:extLst>
              <a:ext uri="{FF2B5EF4-FFF2-40B4-BE49-F238E27FC236}">
                <a16:creationId xmlns:a16="http://schemas.microsoft.com/office/drawing/2014/main" id="{2082A0BB-8AD9-4CE1-92B3-C52FC3252B8B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346248"/>
            <a:ext cx="469552" cy="6924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177744" tIns="0" rIns="223767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</a:pPr>
            <a:endParaRPr kumimoji="0" lang="en-US" altLang="en-US" sz="11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marL="0" marR="0" lvl="0" indent="0" algn="l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br>
              <a:rPr kumimoji="0" lang="en-US" altLang="en-US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ahoma" panose="020B0604030504040204" pitchFamily="34" charset="0"/>
                <a:cs typeface="Tahoma" panose="020B0604030504040204" pitchFamily="34" charset="0"/>
              </a:rPr>
            </a:b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523335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D6BC9EB-F181-48AB-BCA2-3D1DB20D2D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66467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0CEE726-7E14-48C4-8507-17A0835258D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07066" y="999460"/>
            <a:ext cx="5698067" cy="4479852"/>
          </a:xfrm>
        </p:spPr>
        <p:txBody>
          <a:bodyPr anchor="ctr">
            <a:normAutofit/>
          </a:bodyPr>
          <a:lstStyle/>
          <a:p>
            <a:r>
              <a:rPr lang="en-GB" dirty="0"/>
              <a:t>Summarise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B5EC17D-4B47-4D19-8880-06CA03FFAC5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871971" y="999460"/>
            <a:ext cx="3123620" cy="4479852"/>
          </a:xfrm>
        </p:spPr>
        <p:txBody>
          <a:bodyPr anchor="ctr">
            <a:normAutofit/>
          </a:bodyPr>
          <a:lstStyle/>
          <a:p>
            <a:pPr algn="l"/>
            <a:r>
              <a:rPr lang="en-GB" dirty="0"/>
              <a:t>Key points</a:t>
            </a:r>
          </a:p>
          <a:p>
            <a:pPr algn="l"/>
            <a:r>
              <a:rPr lang="en-GB" dirty="0"/>
              <a:t>Paraphrase</a:t>
            </a:r>
          </a:p>
          <a:p>
            <a:pPr algn="l"/>
            <a:r>
              <a:rPr lang="en-GB" dirty="0"/>
              <a:t>Main idea</a:t>
            </a:r>
          </a:p>
        </p:txBody>
      </p:sp>
      <p:sp>
        <p:nvSpPr>
          <p:cNvPr id="10" name="Isosceles Triangle 9">
            <a:extLst>
              <a:ext uri="{FF2B5EF4-FFF2-40B4-BE49-F238E27FC236}">
                <a16:creationId xmlns:a16="http://schemas.microsoft.com/office/drawing/2014/main" id="{D33AAA80-39DC-4020-9BFF-0718F35C76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0" y="0"/>
            <a:ext cx="842596" cy="5666154"/>
          </a:xfrm>
          <a:prstGeom prst="triangle">
            <a:avLst>
              <a:gd name="adj" fmla="val 10000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C9C5D90B-7EE3-4D26-AB7D-A5A3A6E112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7534656" y="1639186"/>
            <a:ext cx="0" cy="3200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Isosceles Triangle 13">
            <a:extLst>
              <a:ext uri="{FF2B5EF4-FFF2-40B4-BE49-F238E27FC236}">
                <a16:creationId xmlns:a16="http://schemas.microsoft.com/office/drawing/2014/main" id="{1177F295-741F-4EFF-B0CA-BE69295ADA0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 flipV="1">
            <a:off x="11349404" y="1217756"/>
            <a:ext cx="842596" cy="5666154"/>
          </a:xfrm>
          <a:prstGeom prst="triangle">
            <a:avLst>
              <a:gd name="adj" fmla="val 10000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6914867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655AE6B0-AC9E-4167-806F-E9DB135FC46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C0DEF3C-3156-4D47-9F2C-946432AE88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2481" y="1382486"/>
            <a:ext cx="3547581" cy="4093028"/>
          </a:xfrm>
        </p:spPr>
        <p:txBody>
          <a:bodyPr anchor="ctr">
            <a:normAutofit/>
          </a:bodyPr>
          <a:lstStyle/>
          <a:p>
            <a:r>
              <a:rPr lang="en-GB" sz="4400"/>
              <a:t>Word Champion</a:t>
            </a: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3523416A-383B-4FDC-B4C9-D8EDDFE9C0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329267" y="-8467"/>
            <a:ext cx="4766733" cy="6866467"/>
            <a:chOff x="7425267" y="-8467"/>
            <a:chExt cx="4766733" cy="6866467"/>
          </a:xfrm>
        </p:grpSpPr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CB0D29D5-3F7C-4197-821B-6D60A66CC0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rgbClr val="BFBFBF">
                  <a:alpha val="75000"/>
                </a:srgb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347FB49A-3541-428A-AADE-682A3C5056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rgbClr val="BFBFBF">
                  <a:alpha val="80000"/>
                </a:srgb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5" name="Rectangle 23">
              <a:extLst>
                <a:ext uri="{FF2B5EF4-FFF2-40B4-BE49-F238E27FC236}">
                  <a16:creationId xmlns:a16="http://schemas.microsoft.com/office/drawing/2014/main" id="{D96F53DC-08F1-42C6-B558-B83D54B2766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5">
              <a:extLst>
                <a:ext uri="{FF2B5EF4-FFF2-40B4-BE49-F238E27FC236}">
                  <a16:creationId xmlns:a16="http://schemas.microsoft.com/office/drawing/2014/main" id="{AFE48CAF-A51C-463F-A570-ED99439A5CA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Isosceles Triangle 16">
              <a:extLst>
                <a:ext uri="{FF2B5EF4-FFF2-40B4-BE49-F238E27FC236}">
                  <a16:creationId xmlns:a16="http://schemas.microsoft.com/office/drawing/2014/main" id="{01F0C48B-50FF-4351-8207-16D09604831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Rectangle 27">
              <a:extLst>
                <a:ext uri="{FF2B5EF4-FFF2-40B4-BE49-F238E27FC236}">
                  <a16:creationId xmlns:a16="http://schemas.microsoft.com/office/drawing/2014/main" id="{300384B6-5ED6-4F91-A548-B706D83751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28">
              <a:extLst>
                <a:ext uri="{FF2B5EF4-FFF2-40B4-BE49-F238E27FC236}">
                  <a16:creationId xmlns:a16="http://schemas.microsoft.com/office/drawing/2014/main" id="{337AFFAE-C182-463C-9459-8AB3C69D9A2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Rectangle 29">
              <a:extLst>
                <a:ext uri="{FF2B5EF4-FFF2-40B4-BE49-F238E27FC236}">
                  <a16:creationId xmlns:a16="http://schemas.microsoft.com/office/drawing/2014/main" id="{510ACF17-C3F0-42BF-BDEB-D079277121E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Isosceles Triangle 20">
              <a:extLst>
                <a:ext uri="{FF2B5EF4-FFF2-40B4-BE49-F238E27FC236}">
                  <a16:creationId xmlns:a16="http://schemas.microsoft.com/office/drawing/2014/main" id="{E804EFD0-B84E-476F-9FC6-6C4A42EA005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3" name="Rectangle 22">
            <a:extLst>
              <a:ext uri="{FF2B5EF4-FFF2-40B4-BE49-F238E27FC236}">
                <a16:creationId xmlns:a16="http://schemas.microsoft.com/office/drawing/2014/main" id="{87BD1F4E-A66D-4C06-86DA-8D56CA7A3B4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977719" y="0"/>
            <a:ext cx="621428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4E5BB900-F6BC-4C77-95CF-B8C95779608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61966243"/>
              </p:ext>
            </p:extLst>
          </p:nvPr>
        </p:nvGraphicFramePr>
        <p:xfrm>
          <a:off x="4916553" y="944563"/>
          <a:ext cx="6628804" cy="497958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9678690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0353AD-8FF8-4B11-B081-D704966BFD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>
            <a:normAutofit/>
          </a:bodyPr>
          <a:lstStyle/>
          <a:p>
            <a:r>
              <a:rPr lang="en-GB" dirty="0"/>
              <a:t>Culture Connector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8DB378DE-5672-4051-9185-780C3183363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48897348"/>
              </p:ext>
            </p:extLst>
          </p:nvPr>
        </p:nvGraphicFramePr>
        <p:xfrm>
          <a:off x="677863" y="2160588"/>
          <a:ext cx="8596312" cy="38814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4853018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9F4444CE-BC8D-4D61-B303-4C05614E62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B3647D9-B998-46E4-A968-C567A16CCB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86933" y="609600"/>
            <a:ext cx="10197494" cy="1099457"/>
          </a:xfrm>
        </p:spPr>
        <p:txBody>
          <a:bodyPr>
            <a:normAutofit/>
          </a:bodyPr>
          <a:lstStyle/>
          <a:p>
            <a:r>
              <a:rPr lang="en-GB" dirty="0"/>
              <a:t>Lead</a:t>
            </a:r>
          </a:p>
        </p:txBody>
      </p:sp>
      <p:sp>
        <p:nvSpPr>
          <p:cNvPr id="12" name="Isosceles Triangle 11">
            <a:extLst>
              <a:ext uri="{FF2B5EF4-FFF2-40B4-BE49-F238E27FC236}">
                <a16:creationId xmlns:a16="http://schemas.microsoft.com/office/drawing/2014/main" id="{73772B81-181F-48B7-8826-4D9686D15DF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0" y="0"/>
            <a:ext cx="842596" cy="5666154"/>
          </a:xfrm>
          <a:prstGeom prst="triangle">
            <a:avLst>
              <a:gd name="adj" fmla="val 10000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4" name="Isosceles Triangle 13">
            <a:extLst>
              <a:ext uri="{FF2B5EF4-FFF2-40B4-BE49-F238E27FC236}">
                <a16:creationId xmlns:a16="http://schemas.microsoft.com/office/drawing/2014/main" id="{B2205F6E-03C6-4E92-877C-E2482F6599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1743267" y="4013200"/>
            <a:ext cx="448733" cy="2844800"/>
          </a:xfrm>
          <a:prstGeom prst="triangle">
            <a:avLst>
              <a:gd name="adj" fmla="val 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9865C3CE-C0C7-4934-9C2F-6BDF39D3CAA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29372379"/>
              </p:ext>
            </p:extLst>
          </p:nvPr>
        </p:nvGraphicFramePr>
        <p:xfrm>
          <a:off x="1286933" y="1948543"/>
          <a:ext cx="9618133" cy="409348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7237626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" name="Group 18">
            <a:extLst>
              <a:ext uri="{FF2B5EF4-FFF2-40B4-BE49-F238E27FC236}">
                <a16:creationId xmlns:a16="http://schemas.microsoft.com/office/drawing/2014/main" id="{09EA7EA7-74F5-4EE2-8E3D-1A10308259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A5CE79B5-7EE4-424D-AD14-5DEFB61B85C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696C926F-F999-44BA-8D86-9EAB51D6501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>
              <a:extLst>
                <a:ext uri="{FF2B5EF4-FFF2-40B4-BE49-F238E27FC236}">
                  <a16:creationId xmlns:a16="http://schemas.microsoft.com/office/drawing/2014/main" id="{248745E7-0AF0-48F9-8E58-2673FC5F4FD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>
              <a:extLst>
                <a:ext uri="{FF2B5EF4-FFF2-40B4-BE49-F238E27FC236}">
                  <a16:creationId xmlns:a16="http://schemas.microsoft.com/office/drawing/2014/main" id="{9715E81A-D2E0-4431-9370-4E4A9ECA7F9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>
              <a:extLst>
                <a:ext uri="{FF2B5EF4-FFF2-40B4-BE49-F238E27FC236}">
                  <a16:creationId xmlns:a16="http://schemas.microsoft.com/office/drawing/2014/main" id="{CEDB37A9-282D-4DDB-85AD-B2090A8253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>
              <a:extLst>
                <a:ext uri="{FF2B5EF4-FFF2-40B4-BE49-F238E27FC236}">
                  <a16:creationId xmlns:a16="http://schemas.microsoft.com/office/drawing/2014/main" id="{533D5933-7F91-4F5E-BC31-42FD0E2D8DE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>
              <a:extLst>
                <a:ext uri="{FF2B5EF4-FFF2-40B4-BE49-F238E27FC236}">
                  <a16:creationId xmlns:a16="http://schemas.microsoft.com/office/drawing/2014/main" id="{37ADDF68-C9BE-46EA-83DE-2C07DD8396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>
              <a:extLst>
                <a:ext uri="{FF2B5EF4-FFF2-40B4-BE49-F238E27FC236}">
                  <a16:creationId xmlns:a16="http://schemas.microsoft.com/office/drawing/2014/main" id="{10D67396-BABD-48A8-A892-CCB5095FA42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>
              <a:extLst>
                <a:ext uri="{FF2B5EF4-FFF2-40B4-BE49-F238E27FC236}">
                  <a16:creationId xmlns:a16="http://schemas.microsoft.com/office/drawing/2014/main" id="{626DA82A-72C2-4DF6-9CF0-0D1F6B96B52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>
              <a:extLst>
                <a:ext uri="{FF2B5EF4-FFF2-40B4-BE49-F238E27FC236}">
                  <a16:creationId xmlns:a16="http://schemas.microsoft.com/office/drawing/2014/main" id="{8EE6DC63-4380-4BE0-A68A-8F01162BD19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 useBgFill="1">
        <p:nvSpPr>
          <p:cNvPr id="40" name="Rectangle 30">
            <a:extLst>
              <a:ext uri="{FF2B5EF4-FFF2-40B4-BE49-F238E27FC236}">
                <a16:creationId xmlns:a16="http://schemas.microsoft.com/office/drawing/2014/main" id="{E80B86A7-A1EC-475B-9166-88902B033A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2FE3213-74DB-447D-975D-E248902205C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33502" y="609600"/>
            <a:ext cx="8596668" cy="1320800"/>
          </a:xfrm>
        </p:spPr>
        <p:txBody>
          <a:bodyPr vert="horz" lIns="91440" tIns="45720" rIns="91440" bIns="45720" rtlCol="0" anchor="t">
            <a:normAutofit/>
          </a:bodyPr>
          <a:lstStyle/>
          <a:p>
            <a:pPr algn="l"/>
            <a:r>
              <a:rPr lang="en-US" sz="3600"/>
              <a:t>Group</a:t>
            </a:r>
          </a:p>
        </p:txBody>
      </p:sp>
      <p:sp>
        <p:nvSpPr>
          <p:cNvPr id="41" name="Isosceles Triangle 32">
            <a:extLst>
              <a:ext uri="{FF2B5EF4-FFF2-40B4-BE49-F238E27FC236}">
                <a16:creationId xmlns:a16="http://schemas.microsoft.com/office/drawing/2014/main" id="{C2C29CB1-9F74-4879-A6AF-AEA67B6F1F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0" y="0"/>
            <a:ext cx="842596" cy="5666154"/>
          </a:xfrm>
          <a:prstGeom prst="triangle">
            <a:avLst>
              <a:gd name="adj" fmla="val 10000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E8A8BBF-C685-4EA0-9931-C28A7815B47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33501" y="2160589"/>
            <a:ext cx="9392555" cy="3880773"/>
          </a:xfrm>
        </p:spPr>
        <p:txBody>
          <a:bodyPr vert="horz" lIns="91440" tIns="45720" rIns="91440" bIns="45720" rtlCol="0">
            <a:normAutofit/>
          </a:bodyPr>
          <a:lstStyle/>
          <a:p>
            <a:pPr algn="l">
              <a:buFont typeface="Wingdings 3" charset="2"/>
              <a:buChar char=""/>
            </a:pP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Learning through an exchange of views is central to most seminars.</a:t>
            </a:r>
          </a:p>
          <a:p>
            <a:pPr algn="l">
              <a:buFont typeface="Wingdings 3" charset="2"/>
              <a:buChar char=""/>
            </a:pP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Students should be willing to speak and listen to each others' opinions in seminars</a:t>
            </a:r>
          </a:p>
          <a:p>
            <a:pPr algn="l">
              <a:buFont typeface="Wingdings 3" charset="2"/>
              <a:buChar char=""/>
            </a:pP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Seminars can be challenging if you are unfamiliar with this method of teaching.</a:t>
            </a:r>
          </a:p>
          <a:p>
            <a:pPr algn="l">
              <a:buFont typeface="Wingdings 3" charset="2"/>
              <a:buChar char=""/>
            </a:pP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Students are expected to take part by speaking in seminars.</a:t>
            </a:r>
          </a:p>
          <a:p>
            <a:pPr algn="l">
              <a:buFont typeface="Wingdings 3" charset="2"/>
              <a:buChar char=""/>
            </a:pP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Some students express their ideas spontaneously.</a:t>
            </a:r>
          </a:p>
          <a:p>
            <a:pPr algn="l">
              <a:buFont typeface="Wingdings 3" charset="2"/>
              <a:buChar char=""/>
            </a:pP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Seminar discussion may focus on a piece of reading or research</a:t>
            </a:r>
          </a:p>
        </p:txBody>
      </p:sp>
      <p:sp>
        <p:nvSpPr>
          <p:cNvPr id="42" name="Isosceles Triangle 34">
            <a:extLst>
              <a:ext uri="{FF2B5EF4-FFF2-40B4-BE49-F238E27FC236}">
                <a16:creationId xmlns:a16="http://schemas.microsoft.com/office/drawing/2014/main" id="{7E2C7115-5336-410C-AD71-0F0952A2E5A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1743267" y="4013200"/>
            <a:ext cx="448733" cy="2844800"/>
          </a:xfrm>
          <a:prstGeom prst="triangle">
            <a:avLst>
              <a:gd name="adj" fmla="val 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11198864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DEA7C3-EA67-425F-B89B-0ABD0E0A56B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ARC &amp; Flipped Learning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8BF4E1B-2C3D-4747-92A3-C4B80B8CD76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 dirty="0"/>
          </a:p>
        </p:txBody>
      </p:sp>
      <p:pic>
        <p:nvPicPr>
          <p:cNvPr id="5" name="Picture 4" descr="A screenshot of a cell phone&#10;&#10;Description automatically generated">
            <a:extLst>
              <a:ext uri="{FF2B5EF4-FFF2-40B4-BE49-F238E27FC236}">
                <a16:creationId xmlns:a16="http://schemas.microsoft.com/office/drawing/2014/main" id="{FAE18E9F-7C04-4AB7-9CE5-48F8ED366C8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5181" y="4072931"/>
            <a:ext cx="8353425" cy="1085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545724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</TotalTime>
  <Words>314</Words>
  <Application>Microsoft Office PowerPoint</Application>
  <PresentationFormat>Widescreen</PresentationFormat>
  <Paragraphs>67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Tahoma</vt:lpstr>
      <vt:lpstr>Trebuchet MS</vt:lpstr>
      <vt:lpstr>Wingdings 3</vt:lpstr>
      <vt:lpstr>Facet</vt:lpstr>
      <vt:lpstr>How to develop discussion skills for EAP students</vt:lpstr>
      <vt:lpstr>Discussions</vt:lpstr>
      <vt:lpstr>Individual </vt:lpstr>
      <vt:lpstr>Summarise</vt:lpstr>
      <vt:lpstr>Word Champion</vt:lpstr>
      <vt:lpstr>Culture Connector</vt:lpstr>
      <vt:lpstr>Lead</vt:lpstr>
      <vt:lpstr>Group</vt:lpstr>
      <vt:lpstr>ARC &amp; Flipped Learning</vt:lpstr>
      <vt:lpstr>Practice makes perfect</vt:lpstr>
      <vt:lpstr>Language of Discussion and Debate</vt:lpstr>
      <vt:lpstr>Sauces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How to develop discussion skills for EAP students</dc:title>
  <dc:creator>tomleseelleur</dc:creator>
  <cp:lastModifiedBy>tomleseelleur</cp:lastModifiedBy>
  <cp:revision>2</cp:revision>
  <dcterms:created xsi:type="dcterms:W3CDTF">2020-02-27T23:38:28Z</dcterms:created>
  <dcterms:modified xsi:type="dcterms:W3CDTF">2020-02-28T00:01:40Z</dcterms:modified>
</cp:coreProperties>
</file>